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359" r:id="rId2"/>
    <p:sldId id="351" r:id="rId3"/>
    <p:sldId id="362" r:id="rId4"/>
    <p:sldId id="358" r:id="rId5"/>
    <p:sldId id="354" r:id="rId6"/>
    <p:sldId id="292" r:id="rId7"/>
    <p:sldId id="298" r:id="rId8"/>
    <p:sldId id="299" r:id="rId9"/>
    <p:sldId id="305" r:id="rId10"/>
    <p:sldId id="302" r:id="rId11"/>
    <p:sldId id="304" r:id="rId12"/>
    <p:sldId id="310" r:id="rId13"/>
    <p:sldId id="314" r:id="rId14"/>
    <p:sldId id="311" r:id="rId15"/>
    <p:sldId id="312" r:id="rId16"/>
    <p:sldId id="313" r:id="rId17"/>
    <p:sldId id="273" r:id="rId18"/>
    <p:sldId id="316" r:id="rId19"/>
    <p:sldId id="326" r:id="rId20"/>
    <p:sldId id="318" r:id="rId21"/>
    <p:sldId id="319" r:id="rId22"/>
    <p:sldId id="320" r:id="rId23"/>
    <p:sldId id="321" r:id="rId24"/>
    <p:sldId id="327" r:id="rId25"/>
    <p:sldId id="322" r:id="rId26"/>
    <p:sldId id="323" r:id="rId27"/>
    <p:sldId id="328" r:id="rId28"/>
    <p:sldId id="355" r:id="rId29"/>
    <p:sldId id="324" r:id="rId30"/>
    <p:sldId id="329" r:id="rId31"/>
    <p:sldId id="331" r:id="rId32"/>
    <p:sldId id="336" r:id="rId33"/>
    <p:sldId id="333" r:id="rId34"/>
    <p:sldId id="332" r:id="rId35"/>
    <p:sldId id="339" r:id="rId36"/>
    <p:sldId id="338" r:id="rId37"/>
    <p:sldId id="340" r:id="rId38"/>
    <p:sldId id="343" r:id="rId39"/>
    <p:sldId id="341" r:id="rId40"/>
    <p:sldId id="345" r:id="rId41"/>
    <p:sldId id="344" r:id="rId42"/>
    <p:sldId id="346" r:id="rId43"/>
    <p:sldId id="348" r:id="rId44"/>
    <p:sldId id="349" r:id="rId45"/>
    <p:sldId id="347" r:id="rId46"/>
    <p:sldId id="356" r:id="rId4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FF6600"/>
    <a:srgbClr val="C215FF"/>
    <a:srgbClr val="8900BA"/>
    <a:srgbClr val="5E0080"/>
    <a:srgbClr val="660066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388" autoAdjust="0"/>
  </p:normalViewPr>
  <p:slideViewPr>
    <p:cSldViewPr snapToGrid="0">
      <p:cViewPr>
        <p:scale>
          <a:sx n="50" d="100"/>
          <a:sy n="50" d="100"/>
        </p:scale>
        <p:origin x="-1080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4772"/>
    </p:cViewPr>
  </p:sorterViewPr>
  <p:notesViewPr>
    <p:cSldViewPr snapToGrid="0">
      <p:cViewPr>
        <p:scale>
          <a:sx n="50" d="100"/>
          <a:sy n="50" d="100"/>
        </p:scale>
        <p:origin x="-1356" y="-4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GB"/>
          </a:p>
        </p:txBody>
      </p:sp>
      <p:sp>
        <p:nvSpPr>
          <p:cNvPr id="1013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F380CEB-D1A2-4831-892D-513089B237C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850D9-CA72-4862-BFE9-93868C8827A7}" type="slidenum">
              <a:rPr lang="en-GB"/>
              <a:pPr/>
              <a:t>2</a:t>
            </a:fld>
            <a:endParaRPr lang="en-GB"/>
          </a:p>
        </p:txBody>
      </p:sp>
      <p:sp>
        <p:nvSpPr>
          <p:cNvPr id="185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 sz="18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72A813-D0E6-4805-8D63-0CFBECCA374E}" type="slidenum">
              <a:rPr lang="en-GB"/>
              <a:pPr/>
              <a:t>12</a:t>
            </a:fld>
            <a:endParaRPr lang="en-GB"/>
          </a:p>
        </p:txBody>
      </p:sp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89BB72-3BC9-4ECB-A281-D98D7E2573ED}" type="slidenum">
              <a:rPr lang="en-GB"/>
              <a:pPr/>
              <a:t>13</a:t>
            </a:fld>
            <a:endParaRPr lang="en-GB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EAFE7-AFC8-4718-ACAF-9355A5CF6589}" type="slidenum">
              <a:rPr lang="en-GB"/>
              <a:pPr/>
              <a:t>14</a:t>
            </a:fld>
            <a:endParaRPr lang="en-GB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4A9528-92CF-4FAC-9046-25EDE4C7E86B}" type="slidenum">
              <a:rPr lang="en-GB"/>
              <a:pPr/>
              <a:t>15</a:t>
            </a:fld>
            <a:endParaRPr lang="en-GB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34E8A-D7C0-4A90-BC00-C520DC347090}" type="slidenum">
              <a:rPr lang="en-GB"/>
              <a:pPr/>
              <a:t>16</a:t>
            </a:fld>
            <a:endParaRPr lang="en-GB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252423-2A44-40C9-944E-E7CCE137675E}" type="slidenum">
              <a:rPr lang="en-GB"/>
              <a:pPr/>
              <a:t>17</a:t>
            </a:fld>
            <a:endParaRPr lang="en-GB"/>
          </a:p>
        </p:txBody>
      </p:sp>
      <p:sp>
        <p:nvSpPr>
          <p:cNvPr id="193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8F8ED-65C8-4C6F-AF6D-C7B69DAC115F}" type="slidenum">
              <a:rPr lang="en-GB"/>
              <a:pPr/>
              <a:t>18</a:t>
            </a:fld>
            <a:endParaRPr lang="en-GB"/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9AABA5-BE40-453D-8937-0D50F1C580A6}" type="slidenum">
              <a:rPr lang="en-GB"/>
              <a:pPr/>
              <a:t>19</a:t>
            </a:fld>
            <a:endParaRPr lang="en-GB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D6E63-8AB0-4277-A902-679C50B8C5BC}" type="slidenum">
              <a:rPr lang="en-GB"/>
              <a:pPr/>
              <a:t>20</a:t>
            </a:fld>
            <a:endParaRPr lang="en-GB"/>
          </a:p>
        </p:txBody>
      </p:sp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53BBCF-BE35-4EFC-BD85-4768417A208E}" type="slidenum">
              <a:rPr lang="en-GB"/>
              <a:pPr/>
              <a:t>21</a:t>
            </a:fld>
            <a:endParaRPr lang="en-GB"/>
          </a:p>
        </p:txBody>
      </p:sp>
      <p:sp>
        <p:nvSpPr>
          <p:cNvPr id="219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23EDF-5E71-407F-B546-E5CDBEC386BA}" type="slidenum">
              <a:rPr lang="en-GB"/>
              <a:pPr/>
              <a:t>4</a:t>
            </a:fld>
            <a:endParaRPr lang="en-GB"/>
          </a:p>
        </p:txBody>
      </p:sp>
      <p:sp>
        <p:nvSpPr>
          <p:cNvPr id="224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TEACHING NOTES</a:t>
            </a:r>
          </a:p>
          <a:p>
            <a:endParaRPr lang="en-GB" sz="1800" b="1" i="1"/>
          </a:p>
          <a:p>
            <a:r>
              <a:rPr lang="en-GB" sz="1800" b="1" i="1"/>
              <a:t>The terms</a:t>
            </a:r>
            <a:r>
              <a:rPr lang="en-GB" sz="1800" i="1"/>
              <a:t> ‘ratio’, ‘proportion’ and ‘fractions’.</a:t>
            </a:r>
          </a:p>
          <a:p>
            <a:r>
              <a:rPr lang="en-GB" sz="1800" b="1" i="1"/>
              <a:t>The language</a:t>
            </a:r>
            <a:r>
              <a:rPr lang="en-GB" sz="1800" i="1"/>
              <a:t> associated with each one</a:t>
            </a:r>
          </a:p>
          <a:p>
            <a:r>
              <a:rPr lang="en-GB" sz="1800" b="1" i="1"/>
              <a:t>The connection</a:t>
            </a:r>
            <a:r>
              <a:rPr lang="en-GB" sz="1800" i="1"/>
              <a:t> between the three: </a:t>
            </a:r>
          </a:p>
          <a:p>
            <a:endParaRPr lang="en-GB" sz="1800" i="1"/>
          </a:p>
          <a:p>
            <a:r>
              <a:rPr lang="en-GB" sz="1800"/>
              <a:t>- Ratio, proportion and percentage are 3 different ways of looking at different sets of numbers and comparing them</a:t>
            </a:r>
          </a:p>
          <a:p>
            <a:r>
              <a:rPr lang="en-GB" sz="1800"/>
              <a:t>- Ratio, proportion and percentage are 3 different ways of saying the same thing.</a:t>
            </a:r>
          </a:p>
          <a:p>
            <a:r>
              <a:rPr lang="en-GB" sz="1800"/>
              <a:t>TEACHER NOTES</a:t>
            </a:r>
          </a:p>
          <a:p>
            <a:r>
              <a:rPr lang="en-GB" sz="1800"/>
              <a:t>“We’re used to comparing totals of numbers only.  The examples show that this isn’t always the most useful way…”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1F815-3E59-4FE3-8A48-69E2E9AEBA79}" type="slidenum">
              <a:rPr lang="en-GB"/>
              <a:pPr/>
              <a:t>22</a:t>
            </a:fld>
            <a:endParaRPr lang="en-GB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DFF00-2F07-49CB-A1E5-415A65E11A33}" type="slidenum">
              <a:rPr lang="en-GB"/>
              <a:pPr/>
              <a:t>23</a:t>
            </a:fld>
            <a:endParaRPr lang="en-GB"/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B97D3-1E02-4B96-93FD-89E890F4001F}" type="slidenum">
              <a:rPr lang="en-GB"/>
              <a:pPr/>
              <a:t>24</a:t>
            </a:fld>
            <a:endParaRPr lang="en-GB"/>
          </a:p>
        </p:txBody>
      </p:sp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C06A87-168C-452D-ACEC-D62812B53DCA}" type="slidenum">
              <a:rPr lang="en-GB"/>
              <a:pPr/>
              <a:t>25</a:t>
            </a:fld>
            <a:endParaRPr lang="en-GB"/>
          </a:p>
        </p:txBody>
      </p:sp>
      <p:sp>
        <p:nvSpPr>
          <p:cNvPr id="130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381B4B-B506-4C7E-9D89-E9151A5CEB29}" type="slidenum">
              <a:rPr lang="en-GB"/>
              <a:pPr/>
              <a:t>26</a:t>
            </a:fld>
            <a:endParaRPr lang="en-GB"/>
          </a:p>
        </p:txBody>
      </p:sp>
      <p:sp>
        <p:nvSpPr>
          <p:cNvPr id="197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643FF-5E45-42C2-A523-D539076D69AB}" type="slidenum">
              <a:rPr lang="en-GB"/>
              <a:pPr/>
              <a:t>27</a:t>
            </a:fld>
            <a:endParaRPr lang="en-GB"/>
          </a:p>
        </p:txBody>
      </p:sp>
      <p:sp>
        <p:nvSpPr>
          <p:cNvPr id="198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2048AD-8FB5-4C8B-9CAE-619583F7CD10}" type="slidenum">
              <a:rPr lang="en-GB"/>
              <a:pPr/>
              <a:t>28</a:t>
            </a:fld>
            <a:endParaRPr lang="en-GB"/>
          </a:p>
        </p:txBody>
      </p:sp>
      <p:sp>
        <p:nvSpPr>
          <p:cNvPr id="196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1FFF77-050E-40AB-BD49-4940592EEC9D}" type="slidenum">
              <a:rPr lang="en-GB"/>
              <a:pPr/>
              <a:t>29</a:t>
            </a:fld>
            <a:endParaRPr lang="en-GB"/>
          </a:p>
        </p:txBody>
      </p:sp>
      <p:sp>
        <p:nvSpPr>
          <p:cNvPr id="168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623591-61EC-4834-9A17-DB5B94558FB0}" type="slidenum">
              <a:rPr lang="en-GB"/>
              <a:pPr/>
              <a:t>30</a:t>
            </a:fld>
            <a:endParaRPr lang="en-GB"/>
          </a:p>
        </p:txBody>
      </p:sp>
      <p:sp>
        <p:nvSpPr>
          <p:cNvPr id="167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15F418-B03D-4C20-831C-EAC02B659AA4}" type="slidenum">
              <a:rPr lang="en-GB"/>
              <a:pPr/>
              <a:t>31</a:t>
            </a:fld>
            <a:endParaRPr lang="en-GB"/>
          </a:p>
        </p:txBody>
      </p:sp>
      <p:sp>
        <p:nvSpPr>
          <p:cNvPr id="169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A18C00-F752-4BE8-A672-6410C3D25E31}" type="slidenum">
              <a:rPr lang="en-GB"/>
              <a:pPr/>
              <a:t>5</a:t>
            </a:fld>
            <a:endParaRPr lang="en-GB"/>
          </a:p>
        </p:txBody>
      </p:sp>
      <p:sp>
        <p:nvSpPr>
          <p:cNvPr id="192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7587F0-3675-4F94-9299-259363BE5055}" type="slidenum">
              <a:rPr lang="en-GB"/>
              <a:pPr/>
              <a:t>32</a:t>
            </a:fld>
            <a:endParaRPr lang="en-GB"/>
          </a:p>
        </p:txBody>
      </p:sp>
      <p:sp>
        <p:nvSpPr>
          <p:cNvPr id="199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F00F57-A52B-4127-89A1-380EF250BAA7}" type="slidenum">
              <a:rPr lang="en-GB"/>
              <a:pPr/>
              <a:t>33</a:t>
            </a:fld>
            <a:endParaRPr lang="en-GB"/>
          </a:p>
        </p:txBody>
      </p:sp>
      <p:sp>
        <p:nvSpPr>
          <p:cNvPr id="203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32826-CE6A-43C4-B611-B74E426C0971}" type="slidenum">
              <a:rPr lang="en-GB"/>
              <a:pPr/>
              <a:t>34</a:t>
            </a:fld>
            <a:endParaRPr lang="en-GB"/>
          </a:p>
        </p:txBody>
      </p:sp>
      <p:sp>
        <p:nvSpPr>
          <p:cNvPr id="207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160206-A548-4D13-BA90-31216AA526F4}" type="slidenum">
              <a:rPr lang="en-GB"/>
              <a:pPr/>
              <a:t>35</a:t>
            </a:fld>
            <a:endParaRPr lang="en-GB"/>
          </a:p>
        </p:txBody>
      </p:sp>
      <p:sp>
        <p:nvSpPr>
          <p:cNvPr id="208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1AC7EE-E67D-43EF-B745-36062C89AA4A}" type="slidenum">
              <a:rPr lang="en-GB"/>
              <a:pPr/>
              <a:t>36</a:t>
            </a:fld>
            <a:endParaRPr lang="en-GB"/>
          </a:p>
        </p:txBody>
      </p:sp>
      <p:sp>
        <p:nvSpPr>
          <p:cNvPr id="209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11AD30-F094-4361-918A-F220CD5457A2}" type="slidenum">
              <a:rPr lang="en-GB"/>
              <a:pPr/>
              <a:t>37</a:t>
            </a:fld>
            <a:endParaRPr lang="en-GB"/>
          </a:p>
        </p:txBody>
      </p:sp>
      <p:sp>
        <p:nvSpPr>
          <p:cNvPr id="215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29D05-AE29-496C-9BA1-9F878C96358B}" type="slidenum">
              <a:rPr lang="en-GB"/>
              <a:pPr/>
              <a:t>38</a:t>
            </a:fld>
            <a:endParaRPr lang="en-GB"/>
          </a:p>
        </p:txBody>
      </p:sp>
      <p:sp>
        <p:nvSpPr>
          <p:cNvPr id="210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4B9D28-10C6-4019-BB46-5542F42F0BD1}" type="slidenum">
              <a:rPr lang="en-GB"/>
              <a:pPr/>
              <a:t>39</a:t>
            </a:fld>
            <a:endParaRPr lang="en-GB"/>
          </a:p>
        </p:txBody>
      </p:sp>
      <p:sp>
        <p:nvSpPr>
          <p:cNvPr id="216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7C73A3-FF30-4696-87B6-B17A14871C25}" type="slidenum">
              <a:rPr lang="en-GB"/>
              <a:pPr/>
              <a:t>40</a:t>
            </a:fld>
            <a:endParaRPr lang="en-GB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1E41E-402F-4E40-B165-BBB912ADDB2B}" type="slidenum">
              <a:rPr lang="en-GB"/>
              <a:pPr/>
              <a:t>41</a:t>
            </a:fld>
            <a:endParaRPr lang="en-GB"/>
          </a:p>
        </p:txBody>
      </p:sp>
      <p:sp>
        <p:nvSpPr>
          <p:cNvPr id="211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F7B48E-75A6-4723-B255-9E11D02939D5}" type="slidenum">
              <a:rPr lang="en-GB"/>
              <a:pPr/>
              <a:t>6</a:t>
            </a:fld>
            <a:endParaRPr lang="en-GB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52325-A0B7-47A3-B3DD-83555B669A90}" type="slidenum">
              <a:rPr lang="en-GB"/>
              <a:pPr/>
              <a:t>42</a:t>
            </a:fld>
            <a:endParaRPr lang="en-GB"/>
          </a:p>
        </p:txBody>
      </p:sp>
      <p:sp>
        <p:nvSpPr>
          <p:cNvPr id="205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7826D8-E6C6-4E1E-925E-814389AC3911}" type="slidenum">
              <a:rPr lang="en-GB"/>
              <a:pPr/>
              <a:t>43</a:t>
            </a:fld>
            <a:endParaRPr lang="en-GB"/>
          </a:p>
        </p:txBody>
      </p:sp>
      <p:sp>
        <p:nvSpPr>
          <p:cNvPr id="212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638773-E345-4240-9E9C-B445DB35EFD5}" type="slidenum">
              <a:rPr lang="en-GB"/>
              <a:pPr/>
              <a:t>44</a:t>
            </a:fld>
            <a:endParaRPr lang="en-GB"/>
          </a:p>
        </p:txBody>
      </p:sp>
      <p:sp>
        <p:nvSpPr>
          <p:cNvPr id="206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065C8A-2C29-402D-9B31-A79A6277EAD7}" type="slidenum">
              <a:rPr lang="en-GB"/>
              <a:pPr/>
              <a:t>45</a:t>
            </a:fld>
            <a:endParaRPr lang="en-GB"/>
          </a:p>
        </p:txBody>
      </p:sp>
      <p:sp>
        <p:nvSpPr>
          <p:cNvPr id="214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F78341-D588-404C-B14A-0BF3EBE72838}" type="slidenum">
              <a:rPr lang="en-GB"/>
              <a:pPr/>
              <a:t>46</a:t>
            </a:fld>
            <a:endParaRPr lang="en-GB"/>
          </a:p>
        </p:txBody>
      </p:sp>
      <p:sp>
        <p:nvSpPr>
          <p:cNvPr id="220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2EF5D-248B-4707-9CE9-949F82F1AFA5}" type="slidenum">
              <a:rPr lang="en-GB"/>
              <a:pPr/>
              <a:t>7</a:t>
            </a:fld>
            <a:endParaRPr lang="en-GB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B7CB3-E8FE-4C0A-8860-FA9529B59E2B}" type="slidenum">
              <a:rPr lang="en-GB"/>
              <a:pPr/>
              <a:t>8</a:t>
            </a:fld>
            <a:endParaRPr lang="en-GB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C82CF-A868-46DC-9FD8-7A3F578F859F}" type="slidenum">
              <a:rPr lang="en-GB"/>
              <a:pPr/>
              <a:t>9</a:t>
            </a:fld>
            <a:endParaRPr lang="en-GB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182C79-63FF-4216-A701-40022A1D2E10}" type="slidenum">
              <a:rPr lang="en-GB"/>
              <a:pPr/>
              <a:t>10</a:t>
            </a:fld>
            <a:endParaRPr lang="en-GB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i="1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3E4BFD-DEE9-4C4D-ADDF-866B0A6335F1}" type="slidenum">
              <a:rPr lang="en-GB"/>
              <a:pPr/>
              <a:t>11</a:t>
            </a:fld>
            <a:endParaRPr lang="en-GB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85A6C-DDCC-4A5A-8187-8AA21902CC7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A2AF2-92B7-4A84-8ED8-CB394949BD4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3010A-4119-4B02-89DB-CBB3D5EDD1D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F3C9DC-6DE6-449D-B0B3-7BE39EDB182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A0E7EB9-DA5C-4351-8790-4B8DBAE305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E27BCC6-5F19-4AC9-87BC-76D41FF8EC0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8CEC2-5FF8-4892-B871-49B2C93E0C0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DDE5F-87BB-4842-A703-7DD2A1EFD1F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362ED-0650-4A00-B285-0FB7BC38162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363DA-A71B-4D96-88FB-839965F9C7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1925A-C341-4101-85F5-701EF82E0E2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4572D-6838-470B-8DB3-A4A9E59E93B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EBF4C-A139-4261-8CED-0EED2B5FBC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5D1CD-9627-49CD-A5F6-F0A34613C50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accent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66D34218-3670-44DC-BF6C-426C5508EF0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8.xml"/><Relationship Id="rId4" Type="http://schemas.openxmlformats.org/officeDocument/2006/relationships/slide" Target="slide1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6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79600"/>
            <a:ext cx="8229600" cy="202406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b="1">
                <a:solidFill>
                  <a:srgbClr val="000000"/>
                </a:solidFill>
              </a:rPr>
              <a:t>Bridging the Gap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b="1">
              <a:solidFill>
                <a:srgbClr val="0000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800" b="1">
                <a:solidFill>
                  <a:srgbClr val="000000"/>
                </a:solidFill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sz="2800" b="1">
              <a:solidFill>
                <a:srgbClr val="000000"/>
              </a:solidFill>
            </a:endParaRP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673100" y="227013"/>
            <a:ext cx="82296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4400">
                <a:solidFill>
                  <a:srgbClr val="6600CC"/>
                </a:solidFill>
              </a:rPr>
              <a:t>Problem-Solving</a:t>
            </a:r>
            <a:br>
              <a:rPr lang="en-GB" sz="4400">
                <a:solidFill>
                  <a:srgbClr val="6600CC"/>
                </a:solidFill>
              </a:rPr>
            </a:br>
            <a:r>
              <a:rPr lang="en-GB" sz="4400">
                <a:solidFill>
                  <a:srgbClr val="6600CC"/>
                </a:solidFill>
              </a:rPr>
              <a:t>Pupils’ Version</a:t>
            </a:r>
          </a:p>
        </p:txBody>
      </p:sp>
      <p:grpSp>
        <p:nvGrpSpPr>
          <p:cNvPr id="226308" name="Group 4"/>
          <p:cNvGrpSpPr>
            <a:grpSpLocks/>
          </p:cNvGrpSpPr>
          <p:nvPr/>
        </p:nvGrpSpPr>
        <p:grpSpPr bwMode="auto">
          <a:xfrm>
            <a:off x="565150" y="5000625"/>
            <a:ext cx="8032750" cy="1098550"/>
            <a:chOff x="356" y="3150"/>
            <a:chExt cx="5060" cy="692"/>
          </a:xfrm>
        </p:grpSpPr>
        <p:sp>
          <p:nvSpPr>
            <p:cNvPr id="226309" name="AutoShape 5" descr="White marble"/>
            <p:cNvSpPr>
              <a:spLocks noChangeArrowheads="1"/>
            </p:cNvSpPr>
            <p:nvPr/>
          </p:nvSpPr>
          <p:spPr bwMode="auto">
            <a:xfrm>
              <a:off x="356" y="3150"/>
              <a:ext cx="515" cy="691"/>
            </a:xfrm>
            <a:prstGeom prst="can">
              <a:avLst>
                <a:gd name="adj" fmla="val 33544"/>
              </a:avLst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10" name="WordArt 6"/>
            <p:cNvSpPr>
              <a:spLocks noChangeArrowheads="1" noChangeShapeType="1" noTextEdit="1"/>
            </p:cNvSpPr>
            <p:nvPr/>
          </p:nvSpPr>
          <p:spPr bwMode="auto">
            <a:xfrm>
              <a:off x="450" y="3341"/>
              <a:ext cx="297" cy="310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1428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6600CC"/>
                  </a:solidFill>
                  <a:latin typeface="Arial Black"/>
                </a:rPr>
                <a:t>L3</a:t>
              </a:r>
            </a:p>
          </p:txBody>
        </p:sp>
        <p:sp>
          <p:nvSpPr>
            <p:cNvPr id="226311" name="AutoShape 7" descr="White marble"/>
            <p:cNvSpPr>
              <a:spLocks noChangeArrowheads="1"/>
            </p:cNvSpPr>
            <p:nvPr/>
          </p:nvSpPr>
          <p:spPr bwMode="auto">
            <a:xfrm>
              <a:off x="4901" y="3151"/>
              <a:ext cx="515" cy="691"/>
            </a:xfrm>
            <a:prstGeom prst="can">
              <a:avLst>
                <a:gd name="adj" fmla="val 33544"/>
              </a:avLst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12" name="WordArt 8"/>
            <p:cNvSpPr>
              <a:spLocks noChangeArrowheads="1" noChangeShapeType="1" noTextEdit="1"/>
            </p:cNvSpPr>
            <p:nvPr/>
          </p:nvSpPr>
          <p:spPr bwMode="auto">
            <a:xfrm>
              <a:off x="5019" y="3341"/>
              <a:ext cx="297" cy="310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1428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6600CC"/>
                  </a:solidFill>
                  <a:latin typeface="Arial Black"/>
                </a:rPr>
                <a:t>L4</a:t>
              </a:r>
            </a:p>
          </p:txBody>
        </p:sp>
        <p:sp>
          <p:nvSpPr>
            <p:cNvPr id="226313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686" y="3390"/>
              <a:ext cx="224" cy="212"/>
            </a:xfrm>
            <a:prstGeom prst="rect">
              <a:avLst/>
            </a:prstGeom>
          </p:spPr>
          <p:txBody>
            <a:bodyPr wrap="none" fromWordArt="1">
              <a:prstTxWarp prst="textCanUp">
                <a:avLst>
                  <a:gd name="adj" fmla="val 10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ahoma"/>
                  <a:ea typeface="Tahoma"/>
                  <a:cs typeface="Tahoma"/>
                </a:rPr>
                <a:t>to</a:t>
              </a:r>
            </a:p>
          </p:txBody>
        </p:sp>
      </p:grpSp>
      <p:sp>
        <p:nvSpPr>
          <p:cNvPr id="226314" name="WordArt 10"/>
          <p:cNvSpPr>
            <a:spLocks noChangeArrowheads="1" noChangeShapeType="1" noTextEdit="1"/>
          </p:cNvSpPr>
          <p:nvPr/>
        </p:nvSpPr>
        <p:spPr bwMode="auto">
          <a:xfrm>
            <a:off x="712788" y="3260725"/>
            <a:ext cx="7718425" cy="251777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FF0000"/>
                    </a:gs>
                  </a:gsLst>
                  <a:lin ang="2700000" scaled="1"/>
                </a:gradFill>
                <a:latin typeface="Arial Black"/>
              </a:rPr>
              <a:t>   Revising Ratio and Proportion  .</a:t>
            </a:r>
          </a:p>
        </p:txBody>
      </p:sp>
      <p:grpSp>
        <p:nvGrpSpPr>
          <p:cNvPr id="226315" name="Group 11"/>
          <p:cNvGrpSpPr>
            <a:grpSpLocks/>
          </p:cNvGrpSpPr>
          <p:nvPr/>
        </p:nvGrpSpPr>
        <p:grpSpPr bwMode="auto">
          <a:xfrm>
            <a:off x="7269163" y="1138238"/>
            <a:ext cx="1482725" cy="2633662"/>
            <a:chOff x="4084" y="1385"/>
            <a:chExt cx="934" cy="1659"/>
          </a:xfrm>
        </p:grpSpPr>
        <p:sp>
          <p:nvSpPr>
            <p:cNvPr id="226316" name="Freeform 12" descr="Weave"/>
            <p:cNvSpPr>
              <a:spLocks/>
            </p:cNvSpPr>
            <p:nvPr/>
          </p:nvSpPr>
          <p:spPr bwMode="auto">
            <a:xfrm>
              <a:off x="4221" y="1537"/>
              <a:ext cx="535" cy="297"/>
            </a:xfrm>
            <a:custGeom>
              <a:avLst/>
              <a:gdLst/>
              <a:ahLst/>
              <a:cxnLst>
                <a:cxn ang="0">
                  <a:pos x="14" y="333"/>
                </a:cxn>
                <a:cxn ang="0">
                  <a:pos x="135" y="91"/>
                </a:cxn>
                <a:cxn ang="0">
                  <a:pos x="241" y="45"/>
                </a:cxn>
                <a:cxn ang="0">
                  <a:pos x="287" y="15"/>
                </a:cxn>
                <a:cxn ang="0">
                  <a:pos x="332" y="30"/>
                </a:cxn>
                <a:cxn ang="0">
                  <a:pos x="423" y="0"/>
                </a:cxn>
                <a:cxn ang="0">
                  <a:pos x="514" y="30"/>
                </a:cxn>
                <a:cxn ang="0">
                  <a:pos x="529" y="75"/>
                </a:cxn>
                <a:cxn ang="0">
                  <a:pos x="620" y="106"/>
                </a:cxn>
                <a:cxn ang="0">
                  <a:pos x="711" y="273"/>
                </a:cxn>
                <a:cxn ang="0">
                  <a:pos x="772" y="394"/>
                </a:cxn>
                <a:cxn ang="0">
                  <a:pos x="757" y="454"/>
                </a:cxn>
                <a:cxn ang="0">
                  <a:pos x="726" y="424"/>
                </a:cxn>
                <a:cxn ang="0">
                  <a:pos x="696" y="379"/>
                </a:cxn>
                <a:cxn ang="0">
                  <a:pos x="499" y="348"/>
                </a:cxn>
                <a:cxn ang="0">
                  <a:pos x="181" y="363"/>
                </a:cxn>
                <a:cxn ang="0">
                  <a:pos x="14" y="333"/>
                </a:cxn>
              </a:cxnLst>
              <a:rect l="0" t="0" r="r" b="b"/>
              <a:pathLst>
                <a:path w="774" h="462">
                  <a:moveTo>
                    <a:pt x="14" y="333"/>
                  </a:moveTo>
                  <a:cubicBezTo>
                    <a:pt x="29" y="195"/>
                    <a:pt x="0" y="136"/>
                    <a:pt x="135" y="91"/>
                  </a:cubicBezTo>
                  <a:cubicBezTo>
                    <a:pt x="196" y="28"/>
                    <a:pt x="128" y="87"/>
                    <a:pt x="241" y="45"/>
                  </a:cubicBezTo>
                  <a:cubicBezTo>
                    <a:pt x="258" y="39"/>
                    <a:pt x="272" y="25"/>
                    <a:pt x="287" y="15"/>
                  </a:cubicBezTo>
                  <a:cubicBezTo>
                    <a:pt x="302" y="20"/>
                    <a:pt x="316" y="32"/>
                    <a:pt x="332" y="30"/>
                  </a:cubicBezTo>
                  <a:cubicBezTo>
                    <a:pt x="364" y="26"/>
                    <a:pt x="423" y="0"/>
                    <a:pt x="423" y="0"/>
                  </a:cubicBezTo>
                  <a:cubicBezTo>
                    <a:pt x="453" y="10"/>
                    <a:pt x="504" y="0"/>
                    <a:pt x="514" y="30"/>
                  </a:cubicBezTo>
                  <a:cubicBezTo>
                    <a:pt x="519" y="45"/>
                    <a:pt x="516" y="66"/>
                    <a:pt x="529" y="75"/>
                  </a:cubicBezTo>
                  <a:cubicBezTo>
                    <a:pt x="555" y="94"/>
                    <a:pt x="620" y="106"/>
                    <a:pt x="620" y="106"/>
                  </a:cubicBezTo>
                  <a:cubicBezTo>
                    <a:pt x="658" y="163"/>
                    <a:pt x="664" y="224"/>
                    <a:pt x="711" y="273"/>
                  </a:cubicBezTo>
                  <a:cubicBezTo>
                    <a:pt x="746" y="377"/>
                    <a:pt x="719" y="341"/>
                    <a:pt x="772" y="394"/>
                  </a:cubicBezTo>
                  <a:cubicBezTo>
                    <a:pt x="767" y="414"/>
                    <a:pt x="774" y="443"/>
                    <a:pt x="757" y="454"/>
                  </a:cubicBezTo>
                  <a:cubicBezTo>
                    <a:pt x="745" y="462"/>
                    <a:pt x="735" y="435"/>
                    <a:pt x="726" y="424"/>
                  </a:cubicBezTo>
                  <a:cubicBezTo>
                    <a:pt x="715" y="410"/>
                    <a:pt x="712" y="388"/>
                    <a:pt x="696" y="379"/>
                  </a:cubicBezTo>
                  <a:cubicBezTo>
                    <a:pt x="638" y="346"/>
                    <a:pt x="565" y="356"/>
                    <a:pt x="499" y="348"/>
                  </a:cubicBezTo>
                  <a:cubicBezTo>
                    <a:pt x="393" y="353"/>
                    <a:pt x="287" y="352"/>
                    <a:pt x="181" y="363"/>
                  </a:cubicBezTo>
                  <a:cubicBezTo>
                    <a:pt x="20" y="380"/>
                    <a:pt x="93" y="440"/>
                    <a:pt x="14" y="333"/>
                  </a:cubicBezTo>
                  <a:close/>
                </a:path>
              </a:pathLst>
            </a:custGeom>
            <a:pattFill prst="weave">
              <a:fgClr>
                <a:srgbClr val="993300"/>
              </a:fgClr>
              <a:bgClr>
                <a:srgbClr val="471700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6317" name="Group 13"/>
            <p:cNvGrpSpPr>
              <a:grpSpLocks/>
            </p:cNvGrpSpPr>
            <p:nvPr/>
          </p:nvGrpSpPr>
          <p:grpSpPr bwMode="auto">
            <a:xfrm>
              <a:off x="4084" y="1385"/>
              <a:ext cx="934" cy="1659"/>
              <a:chOff x="3132" y="1385"/>
              <a:chExt cx="934" cy="1659"/>
            </a:xfrm>
          </p:grpSpPr>
          <p:sp>
            <p:nvSpPr>
              <p:cNvPr id="226318" name="Arc 14"/>
              <p:cNvSpPr>
                <a:spLocks/>
              </p:cNvSpPr>
              <p:nvPr/>
            </p:nvSpPr>
            <p:spPr bwMode="auto">
              <a:xfrm rot="-775069" flipH="1" flipV="1">
                <a:off x="3329" y="1832"/>
                <a:ext cx="153" cy="4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19" name="Arc 15"/>
              <p:cNvSpPr>
                <a:spLocks/>
              </p:cNvSpPr>
              <p:nvPr/>
            </p:nvSpPr>
            <p:spPr bwMode="auto">
              <a:xfrm rot="20824931" flipV="1">
                <a:off x="3575" y="1808"/>
                <a:ext cx="154" cy="4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26320" name="Group 16"/>
              <p:cNvGrpSpPr>
                <a:grpSpLocks/>
              </p:cNvGrpSpPr>
              <p:nvPr/>
            </p:nvGrpSpPr>
            <p:grpSpPr bwMode="auto">
              <a:xfrm>
                <a:off x="3297" y="1921"/>
                <a:ext cx="449" cy="106"/>
                <a:chOff x="3303" y="1897"/>
                <a:chExt cx="449" cy="106"/>
              </a:xfrm>
            </p:grpSpPr>
            <p:grpSp>
              <p:nvGrpSpPr>
                <p:cNvPr id="226321" name="Group 17"/>
                <p:cNvGrpSpPr>
                  <a:grpSpLocks noChangeAspect="1"/>
                </p:cNvGrpSpPr>
                <p:nvPr/>
              </p:nvGrpSpPr>
              <p:grpSpPr bwMode="auto">
                <a:xfrm>
                  <a:off x="3303" y="1897"/>
                  <a:ext cx="449" cy="106"/>
                  <a:chOff x="1028" y="3988"/>
                  <a:chExt cx="3474" cy="817"/>
                </a:xfrm>
              </p:grpSpPr>
              <p:grpSp>
                <p:nvGrpSpPr>
                  <p:cNvPr id="226322" name="Group 1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28" y="3988"/>
                    <a:ext cx="3313" cy="817"/>
                    <a:chOff x="1028" y="3988"/>
                    <a:chExt cx="3313" cy="817"/>
                  </a:xfrm>
                </p:grpSpPr>
                <p:sp>
                  <p:nvSpPr>
                    <p:cNvPr id="226323" name="Oval 19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907602">
                      <a:off x="2957" y="3988"/>
                      <a:ext cx="1384" cy="795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CC9900">
                            <a:alpha val="32001"/>
                          </a:srgbClr>
                        </a:gs>
                        <a:gs pos="100000">
                          <a:srgbClr val="CC9900">
                            <a:alpha val="89000"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324" name="Oval 20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907602">
                      <a:off x="2940" y="4195"/>
                      <a:ext cx="1381" cy="599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325" name="Oval 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04" y="4246"/>
                      <a:ext cx="532" cy="543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CC9900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CC9900">
                            <a:alpha val="8400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326" name="Oval 22"/>
                    <p:cNvSpPr>
                      <a:spLocks noChangeAspect="1" noChangeArrowheads="1"/>
                    </p:cNvSpPr>
                    <p:nvPr/>
                  </p:nvSpPr>
                  <p:spPr bwMode="auto">
                    <a:xfrm flipH="1">
                      <a:off x="3666" y="4416"/>
                      <a:ext cx="239" cy="241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26327" name="Group 23"/>
                    <p:cNvGrpSpPr>
                      <a:grpSpLocks noChangeAspect="1"/>
                    </p:cNvGrpSpPr>
                    <p:nvPr/>
                  </p:nvGrpSpPr>
                  <p:grpSpPr bwMode="auto">
                    <a:xfrm flipH="1">
                      <a:off x="1028" y="3999"/>
                      <a:ext cx="1583" cy="806"/>
                      <a:chOff x="8239" y="3895"/>
                      <a:chExt cx="2716" cy="1370"/>
                    </a:xfrm>
                  </p:grpSpPr>
                  <p:grpSp>
                    <p:nvGrpSpPr>
                      <p:cNvPr id="226328" name="Group 24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8239" y="3895"/>
                        <a:ext cx="2403" cy="1370"/>
                        <a:chOff x="8239" y="3895"/>
                        <a:chExt cx="2403" cy="1370"/>
                      </a:xfrm>
                    </p:grpSpPr>
                    <p:sp>
                      <p:nvSpPr>
                        <p:cNvPr id="226329" name="Oval 25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 rot="20692398" flipH="1">
                          <a:off x="8239" y="3895"/>
                          <a:ext cx="2373" cy="1352"/>
                        </a:xfrm>
                        <a:prstGeom prst="ellipse">
                          <a:avLst/>
                        </a:prstGeom>
                        <a:gradFill rotWithShape="1">
                          <a:gsLst>
                            <a:gs pos="0">
                              <a:srgbClr val="CC9900">
                                <a:alpha val="32001"/>
                              </a:srgbClr>
                            </a:gs>
                            <a:gs pos="100000">
                              <a:srgbClr val="CC9900">
                                <a:alpha val="89000"/>
                              </a:srgbClr>
                            </a:gs>
                          </a:gsLst>
                          <a:lin ang="2700000" scaled="1"/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26330" name="Oval 26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 rot="20692398" flipH="1">
                          <a:off x="8273" y="4247"/>
                          <a:ext cx="2369" cy="1018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26331" name="Oval 27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 flipH="1">
                          <a:off x="8919" y="4334"/>
                          <a:ext cx="912" cy="922"/>
                        </a:xfrm>
                        <a:prstGeom prst="ellipse">
                          <a:avLst/>
                        </a:prstGeom>
                        <a:gradFill rotWithShape="1">
                          <a:gsLst>
                            <a:gs pos="0">
                              <a:srgbClr val="CC9900">
                                <a:gamma/>
                                <a:shade val="46275"/>
                                <a:invGamma/>
                              </a:srgbClr>
                            </a:gs>
                            <a:gs pos="100000">
                              <a:srgbClr val="CC9900">
                                <a:alpha val="84000"/>
                              </a:srgbClr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26332" name="Oval 28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9143" y="4622"/>
                          <a:ext cx="410" cy="410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226333" name="Freeform 29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560" y="4187"/>
                        <a:ext cx="2395" cy="60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00"/>
                          </a:cxn>
                          <a:cxn ang="0">
                            <a:pos x="27" y="480"/>
                          </a:cxn>
                          <a:cxn ang="0">
                            <a:pos x="147" y="546"/>
                          </a:cxn>
                          <a:cxn ang="0">
                            <a:pos x="373" y="560"/>
                          </a:cxn>
                          <a:cxn ang="0">
                            <a:pos x="333" y="546"/>
                          </a:cxn>
                          <a:cxn ang="0">
                            <a:pos x="293" y="520"/>
                          </a:cxn>
                          <a:cxn ang="0">
                            <a:pos x="240" y="440"/>
                          </a:cxn>
                          <a:cxn ang="0">
                            <a:pos x="227" y="400"/>
                          </a:cxn>
                          <a:cxn ang="0">
                            <a:pos x="320" y="413"/>
                          </a:cxn>
                          <a:cxn ang="0">
                            <a:pos x="440" y="453"/>
                          </a:cxn>
                          <a:cxn ang="0">
                            <a:pos x="480" y="466"/>
                          </a:cxn>
                          <a:cxn ang="0">
                            <a:pos x="520" y="480"/>
                          </a:cxn>
                          <a:cxn ang="0">
                            <a:pos x="640" y="466"/>
                          </a:cxn>
                          <a:cxn ang="0">
                            <a:pos x="560" y="413"/>
                          </a:cxn>
                          <a:cxn ang="0">
                            <a:pos x="493" y="333"/>
                          </a:cxn>
                          <a:cxn ang="0">
                            <a:pos x="653" y="360"/>
                          </a:cxn>
                          <a:cxn ang="0">
                            <a:pos x="693" y="373"/>
                          </a:cxn>
                          <a:cxn ang="0">
                            <a:pos x="733" y="386"/>
                          </a:cxn>
                          <a:cxn ang="0">
                            <a:pos x="960" y="373"/>
                          </a:cxn>
                          <a:cxn ang="0">
                            <a:pos x="920" y="360"/>
                          </a:cxn>
                          <a:cxn ang="0">
                            <a:pos x="813" y="253"/>
                          </a:cxn>
                          <a:cxn ang="0">
                            <a:pos x="827" y="213"/>
                          </a:cxn>
                          <a:cxn ang="0">
                            <a:pos x="947" y="253"/>
                          </a:cxn>
                          <a:cxn ang="0">
                            <a:pos x="1200" y="320"/>
                          </a:cxn>
                          <a:cxn ang="0">
                            <a:pos x="1360" y="306"/>
                          </a:cxn>
                          <a:cxn ang="0">
                            <a:pos x="1280" y="280"/>
                          </a:cxn>
                          <a:cxn ang="0">
                            <a:pos x="1240" y="266"/>
                          </a:cxn>
                          <a:cxn ang="0">
                            <a:pos x="1200" y="253"/>
                          </a:cxn>
                          <a:cxn ang="0">
                            <a:pos x="1133" y="186"/>
                          </a:cxn>
                          <a:cxn ang="0">
                            <a:pos x="1093" y="146"/>
                          </a:cxn>
                          <a:cxn ang="0">
                            <a:pos x="1200" y="160"/>
                          </a:cxn>
                          <a:cxn ang="0">
                            <a:pos x="1747" y="266"/>
                          </a:cxn>
                          <a:cxn ang="0">
                            <a:pos x="1813" y="253"/>
                          </a:cxn>
                          <a:cxn ang="0">
                            <a:pos x="1733" y="226"/>
                          </a:cxn>
                          <a:cxn ang="0">
                            <a:pos x="1693" y="213"/>
                          </a:cxn>
                          <a:cxn ang="0">
                            <a:pos x="1653" y="146"/>
                          </a:cxn>
                          <a:cxn ang="0">
                            <a:pos x="2200" y="280"/>
                          </a:cxn>
                          <a:cxn ang="0">
                            <a:pos x="2293" y="240"/>
                          </a:cxn>
                          <a:cxn ang="0">
                            <a:pos x="2213" y="226"/>
                          </a:cxn>
                          <a:cxn ang="0">
                            <a:pos x="2000" y="160"/>
                          </a:cxn>
                          <a:cxn ang="0">
                            <a:pos x="1893" y="93"/>
                          </a:cxn>
                          <a:cxn ang="0">
                            <a:pos x="1853" y="80"/>
                          </a:cxn>
                          <a:cxn ang="0">
                            <a:pos x="1480" y="0"/>
                          </a:cxn>
                          <a:cxn ang="0">
                            <a:pos x="1040" y="13"/>
                          </a:cxn>
                          <a:cxn ang="0">
                            <a:pos x="707" y="66"/>
                          </a:cxn>
                          <a:cxn ang="0">
                            <a:pos x="520" y="120"/>
                          </a:cxn>
                          <a:cxn ang="0">
                            <a:pos x="360" y="213"/>
                          </a:cxn>
                          <a:cxn ang="0">
                            <a:pos x="280" y="266"/>
                          </a:cxn>
                          <a:cxn ang="0">
                            <a:pos x="240" y="280"/>
                          </a:cxn>
                          <a:cxn ang="0">
                            <a:pos x="80" y="373"/>
                          </a:cxn>
                          <a:cxn ang="0">
                            <a:pos x="40" y="400"/>
                          </a:cxn>
                          <a:cxn ang="0">
                            <a:pos x="0" y="400"/>
                          </a:cxn>
                        </a:cxnLst>
                        <a:rect l="0" t="0" r="r" b="b"/>
                        <a:pathLst>
                          <a:path w="2395" h="603">
                            <a:moveTo>
                              <a:pt x="0" y="400"/>
                            </a:moveTo>
                            <a:cubicBezTo>
                              <a:pt x="9" y="427"/>
                              <a:pt x="9" y="458"/>
                              <a:pt x="27" y="480"/>
                            </a:cubicBezTo>
                            <a:cubicBezTo>
                              <a:pt x="61" y="522"/>
                              <a:pt x="102" y="531"/>
                              <a:pt x="147" y="546"/>
                            </a:cubicBezTo>
                            <a:cubicBezTo>
                              <a:pt x="232" y="603"/>
                              <a:pt x="198" y="592"/>
                              <a:pt x="373" y="560"/>
                            </a:cubicBezTo>
                            <a:cubicBezTo>
                              <a:pt x="387" y="557"/>
                              <a:pt x="346" y="552"/>
                              <a:pt x="333" y="546"/>
                            </a:cubicBezTo>
                            <a:cubicBezTo>
                              <a:pt x="319" y="539"/>
                              <a:pt x="306" y="529"/>
                              <a:pt x="293" y="520"/>
                            </a:cubicBezTo>
                            <a:cubicBezTo>
                              <a:pt x="275" y="493"/>
                              <a:pt x="258" y="467"/>
                              <a:pt x="240" y="440"/>
                            </a:cubicBezTo>
                            <a:cubicBezTo>
                              <a:pt x="232" y="428"/>
                              <a:pt x="214" y="404"/>
                              <a:pt x="227" y="400"/>
                            </a:cubicBezTo>
                            <a:cubicBezTo>
                              <a:pt x="257" y="390"/>
                              <a:pt x="289" y="409"/>
                              <a:pt x="320" y="413"/>
                            </a:cubicBezTo>
                            <a:cubicBezTo>
                              <a:pt x="413" y="444"/>
                              <a:pt x="373" y="431"/>
                              <a:pt x="440" y="453"/>
                            </a:cubicBezTo>
                            <a:cubicBezTo>
                              <a:pt x="453" y="457"/>
                              <a:pt x="467" y="462"/>
                              <a:pt x="480" y="466"/>
                            </a:cubicBezTo>
                            <a:cubicBezTo>
                              <a:pt x="493" y="471"/>
                              <a:pt x="520" y="480"/>
                              <a:pt x="520" y="480"/>
                            </a:cubicBezTo>
                            <a:cubicBezTo>
                              <a:pt x="560" y="475"/>
                              <a:pt x="619" y="501"/>
                              <a:pt x="640" y="466"/>
                            </a:cubicBezTo>
                            <a:cubicBezTo>
                              <a:pt x="656" y="439"/>
                              <a:pt x="583" y="436"/>
                              <a:pt x="560" y="413"/>
                            </a:cubicBezTo>
                            <a:cubicBezTo>
                              <a:pt x="509" y="362"/>
                              <a:pt x="531" y="389"/>
                              <a:pt x="493" y="333"/>
                            </a:cubicBezTo>
                            <a:cubicBezTo>
                              <a:pt x="559" y="312"/>
                              <a:pt x="592" y="339"/>
                              <a:pt x="653" y="360"/>
                            </a:cubicBezTo>
                            <a:cubicBezTo>
                              <a:pt x="666" y="364"/>
                              <a:pt x="680" y="369"/>
                              <a:pt x="693" y="373"/>
                            </a:cubicBezTo>
                            <a:cubicBezTo>
                              <a:pt x="706" y="377"/>
                              <a:pt x="733" y="386"/>
                              <a:pt x="733" y="386"/>
                            </a:cubicBezTo>
                            <a:cubicBezTo>
                              <a:pt x="809" y="382"/>
                              <a:pt x="885" y="383"/>
                              <a:pt x="960" y="373"/>
                            </a:cubicBezTo>
                            <a:cubicBezTo>
                              <a:pt x="974" y="371"/>
                              <a:pt x="932" y="368"/>
                              <a:pt x="920" y="360"/>
                            </a:cubicBezTo>
                            <a:cubicBezTo>
                              <a:pt x="875" y="330"/>
                              <a:pt x="858" y="284"/>
                              <a:pt x="813" y="253"/>
                            </a:cubicBezTo>
                            <a:cubicBezTo>
                              <a:pt x="818" y="240"/>
                              <a:pt x="813" y="215"/>
                              <a:pt x="827" y="213"/>
                            </a:cubicBezTo>
                            <a:cubicBezTo>
                              <a:pt x="869" y="207"/>
                              <a:pt x="907" y="240"/>
                              <a:pt x="947" y="253"/>
                            </a:cubicBezTo>
                            <a:cubicBezTo>
                              <a:pt x="1034" y="281"/>
                              <a:pt x="1110" y="306"/>
                              <a:pt x="1200" y="320"/>
                            </a:cubicBezTo>
                            <a:cubicBezTo>
                              <a:pt x="1253" y="315"/>
                              <a:pt x="1312" y="330"/>
                              <a:pt x="1360" y="306"/>
                            </a:cubicBezTo>
                            <a:cubicBezTo>
                              <a:pt x="1385" y="293"/>
                              <a:pt x="1307" y="289"/>
                              <a:pt x="1280" y="280"/>
                            </a:cubicBezTo>
                            <a:cubicBezTo>
                              <a:pt x="1267" y="276"/>
                              <a:pt x="1253" y="271"/>
                              <a:pt x="1240" y="266"/>
                            </a:cubicBezTo>
                            <a:cubicBezTo>
                              <a:pt x="1227" y="262"/>
                              <a:pt x="1200" y="253"/>
                              <a:pt x="1200" y="253"/>
                            </a:cubicBezTo>
                            <a:cubicBezTo>
                              <a:pt x="1127" y="204"/>
                              <a:pt x="1189" y="253"/>
                              <a:pt x="1133" y="186"/>
                            </a:cubicBezTo>
                            <a:cubicBezTo>
                              <a:pt x="1121" y="172"/>
                              <a:pt x="1075" y="153"/>
                              <a:pt x="1093" y="146"/>
                            </a:cubicBezTo>
                            <a:cubicBezTo>
                              <a:pt x="1127" y="133"/>
                              <a:pt x="1164" y="155"/>
                              <a:pt x="1200" y="160"/>
                            </a:cubicBezTo>
                            <a:cubicBezTo>
                              <a:pt x="1377" y="218"/>
                              <a:pt x="1564" y="236"/>
                              <a:pt x="1747" y="266"/>
                            </a:cubicBezTo>
                            <a:cubicBezTo>
                              <a:pt x="1769" y="262"/>
                              <a:pt x="1820" y="274"/>
                              <a:pt x="1813" y="253"/>
                            </a:cubicBezTo>
                            <a:cubicBezTo>
                              <a:pt x="1804" y="226"/>
                              <a:pt x="1760" y="235"/>
                              <a:pt x="1733" y="226"/>
                            </a:cubicBezTo>
                            <a:cubicBezTo>
                              <a:pt x="1720" y="222"/>
                              <a:pt x="1693" y="213"/>
                              <a:pt x="1693" y="213"/>
                            </a:cubicBezTo>
                            <a:cubicBezTo>
                              <a:pt x="1601" y="152"/>
                              <a:pt x="1583" y="171"/>
                              <a:pt x="1653" y="146"/>
                            </a:cubicBezTo>
                            <a:cubicBezTo>
                              <a:pt x="1804" y="248"/>
                              <a:pt x="2026" y="266"/>
                              <a:pt x="2200" y="280"/>
                            </a:cubicBezTo>
                            <a:cubicBezTo>
                              <a:pt x="2284" y="263"/>
                              <a:pt x="2395" y="263"/>
                              <a:pt x="2293" y="240"/>
                            </a:cubicBezTo>
                            <a:cubicBezTo>
                              <a:pt x="2267" y="234"/>
                              <a:pt x="2239" y="233"/>
                              <a:pt x="2213" y="226"/>
                            </a:cubicBezTo>
                            <a:cubicBezTo>
                              <a:pt x="2143" y="209"/>
                              <a:pt x="2069" y="182"/>
                              <a:pt x="2000" y="160"/>
                            </a:cubicBezTo>
                            <a:cubicBezTo>
                              <a:pt x="1957" y="97"/>
                              <a:pt x="1988" y="125"/>
                              <a:pt x="1893" y="93"/>
                            </a:cubicBezTo>
                            <a:cubicBezTo>
                              <a:pt x="1880" y="89"/>
                              <a:pt x="1853" y="80"/>
                              <a:pt x="1853" y="80"/>
                            </a:cubicBezTo>
                            <a:cubicBezTo>
                              <a:pt x="1755" y="14"/>
                              <a:pt x="1594" y="12"/>
                              <a:pt x="1480" y="0"/>
                            </a:cubicBezTo>
                            <a:cubicBezTo>
                              <a:pt x="1333" y="4"/>
                              <a:pt x="1187" y="6"/>
                              <a:pt x="1040" y="13"/>
                            </a:cubicBezTo>
                            <a:cubicBezTo>
                              <a:pt x="929" y="18"/>
                              <a:pt x="818" y="52"/>
                              <a:pt x="707" y="66"/>
                            </a:cubicBezTo>
                            <a:cubicBezTo>
                              <a:pt x="649" y="81"/>
                              <a:pt x="572" y="91"/>
                              <a:pt x="520" y="120"/>
                            </a:cubicBezTo>
                            <a:cubicBezTo>
                              <a:pt x="461" y="153"/>
                              <a:pt x="423" y="193"/>
                              <a:pt x="360" y="213"/>
                            </a:cubicBezTo>
                            <a:cubicBezTo>
                              <a:pt x="333" y="231"/>
                              <a:pt x="310" y="255"/>
                              <a:pt x="280" y="266"/>
                            </a:cubicBezTo>
                            <a:cubicBezTo>
                              <a:pt x="267" y="271"/>
                              <a:pt x="252" y="273"/>
                              <a:pt x="240" y="280"/>
                            </a:cubicBezTo>
                            <a:cubicBezTo>
                              <a:pt x="181" y="313"/>
                              <a:pt x="143" y="353"/>
                              <a:pt x="80" y="373"/>
                            </a:cubicBezTo>
                            <a:cubicBezTo>
                              <a:pt x="67" y="382"/>
                              <a:pt x="50" y="387"/>
                              <a:pt x="40" y="400"/>
                            </a:cubicBezTo>
                            <a:cubicBezTo>
                              <a:pt x="10" y="438"/>
                              <a:pt x="48" y="472"/>
                              <a:pt x="0" y="400"/>
                            </a:cubicBez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9900"/>
                          </a:gs>
                          <a:gs pos="100000">
                            <a:srgbClr val="CC990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226334" name="Freeform 30"/>
                  <p:cNvSpPr>
                    <a:spLocks noChangeAspect="1"/>
                  </p:cNvSpPr>
                  <p:nvPr/>
                </p:nvSpPr>
                <p:spPr bwMode="auto">
                  <a:xfrm>
                    <a:off x="3100" y="4132"/>
                    <a:ext cx="1402" cy="537"/>
                  </a:xfrm>
                  <a:custGeom>
                    <a:avLst/>
                    <a:gdLst/>
                    <a:ahLst/>
                    <a:cxnLst>
                      <a:cxn ang="0">
                        <a:pos x="20" y="58"/>
                      </a:cxn>
                      <a:cxn ang="0">
                        <a:pos x="195" y="229"/>
                      </a:cxn>
                      <a:cxn ang="0">
                        <a:pos x="175" y="215"/>
                      </a:cxn>
                      <a:cxn ang="0">
                        <a:pos x="158" y="194"/>
                      </a:cxn>
                      <a:cxn ang="0">
                        <a:pos x="141" y="141"/>
                      </a:cxn>
                      <a:cxn ang="0">
                        <a:pos x="140" y="117"/>
                      </a:cxn>
                      <a:cxn ang="0">
                        <a:pos x="190" y="140"/>
                      </a:cxn>
                      <a:cxn ang="0">
                        <a:pos x="249" y="181"/>
                      </a:cxn>
                      <a:cxn ang="0">
                        <a:pos x="269" y="193"/>
                      </a:cxn>
                      <a:cxn ang="0">
                        <a:pos x="288" y="208"/>
                      </a:cxn>
                      <a:cxn ang="0">
                        <a:pos x="356" y="217"/>
                      </a:cxn>
                      <a:cxn ang="0">
                        <a:pos x="320" y="177"/>
                      </a:cxn>
                      <a:cxn ang="0">
                        <a:pos x="296" y="121"/>
                      </a:cxn>
                      <a:cxn ang="0">
                        <a:pos x="381" y="161"/>
                      </a:cxn>
                      <a:cxn ang="0">
                        <a:pos x="399" y="175"/>
                      </a:cxn>
                      <a:cxn ang="0">
                        <a:pos x="420" y="188"/>
                      </a:cxn>
                      <a:cxn ang="0">
                        <a:pos x="547" y="216"/>
                      </a:cxn>
                      <a:cxn ang="0">
                        <a:pos x="526" y="202"/>
                      </a:cxn>
                      <a:cxn ang="0">
                        <a:pos x="484" y="126"/>
                      </a:cxn>
                      <a:cxn ang="0">
                        <a:pos x="498" y="107"/>
                      </a:cxn>
                      <a:cxn ang="0">
                        <a:pos x="557" y="147"/>
                      </a:cxn>
                      <a:cxn ang="0">
                        <a:pos x="685" y="222"/>
                      </a:cxn>
                      <a:cxn ang="0">
                        <a:pos x="776" y="240"/>
                      </a:cxn>
                      <a:cxn ang="0">
                        <a:pos x="736" y="214"/>
                      </a:cxn>
                      <a:cxn ang="0">
                        <a:pos x="716" y="200"/>
                      </a:cxn>
                      <a:cxn ang="0">
                        <a:pos x="696" y="185"/>
                      </a:cxn>
                      <a:cxn ang="0">
                        <a:pos x="670" y="139"/>
                      </a:cxn>
                      <a:cxn ang="0">
                        <a:pos x="654" y="110"/>
                      </a:cxn>
                      <a:cxn ang="0">
                        <a:pos x="711" y="134"/>
                      </a:cxn>
                      <a:cxn ang="0">
                        <a:pos x="970" y="384"/>
                      </a:cxn>
                      <a:cxn ang="0">
                        <a:pos x="893" y="277"/>
                      </a:cxn>
                      <a:cxn ang="0">
                        <a:pos x="873" y="183"/>
                      </a:cxn>
                      <a:cxn ang="0">
                        <a:pos x="1014" y="387"/>
                      </a:cxn>
                      <a:cxn ang="0">
                        <a:pos x="1170" y="463"/>
                      </a:cxn>
                      <a:cxn ang="0">
                        <a:pos x="1048" y="378"/>
                      </a:cxn>
                      <a:cxn ang="0">
                        <a:pos x="1036" y="334"/>
                      </a:cxn>
                      <a:cxn ang="0">
                        <a:pos x="1068" y="291"/>
                      </a:cxn>
                      <a:cxn ang="0">
                        <a:pos x="1250" y="433"/>
                      </a:cxn>
                      <a:cxn ang="0">
                        <a:pos x="1385" y="508"/>
                      </a:cxn>
                      <a:cxn ang="0">
                        <a:pos x="1151" y="258"/>
                      </a:cxn>
                      <a:cxn ang="0">
                        <a:pos x="1102" y="204"/>
                      </a:cxn>
                      <a:cxn ang="0">
                        <a:pos x="1081" y="190"/>
                      </a:cxn>
                      <a:cxn ang="0">
                        <a:pos x="890" y="90"/>
                      </a:cxn>
                      <a:cxn ang="0">
                        <a:pos x="646" y="29"/>
                      </a:cxn>
                      <a:cxn ang="0">
                        <a:pos x="455" y="6"/>
                      </a:cxn>
                      <a:cxn ang="0">
                        <a:pos x="344" y="9"/>
                      </a:cxn>
                      <a:cxn ang="0">
                        <a:pos x="115" y="18"/>
                      </a:cxn>
                      <a:cxn ang="0">
                        <a:pos x="20" y="58"/>
                      </a:cxn>
                    </a:cxnLst>
                    <a:rect l="0" t="0" r="r" b="b"/>
                    <a:pathLst>
                      <a:path w="1402" h="537">
                        <a:moveTo>
                          <a:pt x="20" y="58"/>
                        </a:moveTo>
                        <a:cubicBezTo>
                          <a:pt x="50" y="82"/>
                          <a:pt x="178" y="210"/>
                          <a:pt x="195" y="229"/>
                        </a:cubicBezTo>
                        <a:cubicBezTo>
                          <a:pt x="203" y="229"/>
                          <a:pt x="182" y="220"/>
                          <a:pt x="175" y="215"/>
                        </a:cubicBezTo>
                        <a:cubicBezTo>
                          <a:pt x="168" y="209"/>
                          <a:pt x="163" y="201"/>
                          <a:pt x="158" y="194"/>
                        </a:cubicBezTo>
                        <a:cubicBezTo>
                          <a:pt x="152" y="177"/>
                          <a:pt x="147" y="159"/>
                          <a:pt x="141" y="141"/>
                        </a:cubicBezTo>
                        <a:cubicBezTo>
                          <a:pt x="138" y="135"/>
                          <a:pt x="132" y="118"/>
                          <a:pt x="140" y="117"/>
                        </a:cubicBezTo>
                        <a:cubicBezTo>
                          <a:pt x="158" y="117"/>
                          <a:pt x="172" y="133"/>
                          <a:pt x="190" y="140"/>
                        </a:cubicBezTo>
                        <a:cubicBezTo>
                          <a:pt x="235" y="171"/>
                          <a:pt x="215" y="157"/>
                          <a:pt x="249" y="181"/>
                        </a:cubicBezTo>
                        <a:cubicBezTo>
                          <a:pt x="255" y="184"/>
                          <a:pt x="261" y="188"/>
                          <a:pt x="269" y="193"/>
                        </a:cubicBezTo>
                        <a:cubicBezTo>
                          <a:pt x="275" y="197"/>
                          <a:pt x="288" y="208"/>
                          <a:pt x="288" y="208"/>
                        </a:cubicBezTo>
                        <a:cubicBezTo>
                          <a:pt x="310" y="211"/>
                          <a:pt x="339" y="235"/>
                          <a:pt x="356" y="217"/>
                        </a:cubicBezTo>
                        <a:cubicBezTo>
                          <a:pt x="370" y="204"/>
                          <a:pt x="330" y="192"/>
                          <a:pt x="320" y="177"/>
                        </a:cubicBezTo>
                        <a:cubicBezTo>
                          <a:pt x="301" y="140"/>
                          <a:pt x="309" y="158"/>
                          <a:pt x="296" y="121"/>
                        </a:cubicBezTo>
                        <a:cubicBezTo>
                          <a:pt x="336" y="120"/>
                          <a:pt x="349" y="141"/>
                          <a:pt x="381" y="161"/>
                        </a:cubicBezTo>
                        <a:cubicBezTo>
                          <a:pt x="386" y="165"/>
                          <a:pt x="393" y="170"/>
                          <a:pt x="399" y="175"/>
                        </a:cubicBezTo>
                        <a:cubicBezTo>
                          <a:pt x="407" y="179"/>
                          <a:pt x="420" y="188"/>
                          <a:pt x="420" y="188"/>
                        </a:cubicBezTo>
                        <a:cubicBezTo>
                          <a:pt x="463" y="198"/>
                          <a:pt x="505" y="209"/>
                          <a:pt x="547" y="216"/>
                        </a:cubicBezTo>
                        <a:cubicBezTo>
                          <a:pt x="554" y="216"/>
                          <a:pt x="532" y="209"/>
                          <a:pt x="526" y="202"/>
                        </a:cubicBezTo>
                        <a:cubicBezTo>
                          <a:pt x="507" y="178"/>
                          <a:pt x="505" y="150"/>
                          <a:pt x="484" y="126"/>
                        </a:cubicBezTo>
                        <a:cubicBezTo>
                          <a:pt x="489" y="119"/>
                          <a:pt x="490" y="106"/>
                          <a:pt x="498" y="107"/>
                        </a:cubicBezTo>
                        <a:cubicBezTo>
                          <a:pt x="522" y="110"/>
                          <a:pt x="539" y="133"/>
                          <a:pt x="557" y="147"/>
                        </a:cubicBezTo>
                        <a:cubicBezTo>
                          <a:pt x="602" y="175"/>
                          <a:pt x="639" y="201"/>
                          <a:pt x="685" y="222"/>
                        </a:cubicBezTo>
                        <a:cubicBezTo>
                          <a:pt x="716" y="228"/>
                          <a:pt x="746" y="246"/>
                          <a:pt x="776" y="240"/>
                        </a:cubicBezTo>
                        <a:cubicBezTo>
                          <a:pt x="792" y="236"/>
                          <a:pt x="750" y="222"/>
                          <a:pt x="736" y="214"/>
                        </a:cubicBezTo>
                        <a:cubicBezTo>
                          <a:pt x="730" y="209"/>
                          <a:pt x="723" y="205"/>
                          <a:pt x="716" y="200"/>
                        </a:cubicBezTo>
                        <a:cubicBezTo>
                          <a:pt x="710" y="195"/>
                          <a:pt x="696" y="185"/>
                          <a:pt x="696" y="185"/>
                        </a:cubicBezTo>
                        <a:cubicBezTo>
                          <a:pt x="664" y="148"/>
                          <a:pt x="690" y="184"/>
                          <a:pt x="670" y="139"/>
                        </a:cubicBezTo>
                        <a:cubicBezTo>
                          <a:pt x="665" y="129"/>
                          <a:pt x="644" y="112"/>
                          <a:pt x="654" y="110"/>
                        </a:cubicBezTo>
                        <a:cubicBezTo>
                          <a:pt x="675" y="108"/>
                          <a:pt x="691" y="125"/>
                          <a:pt x="711" y="134"/>
                        </a:cubicBezTo>
                        <a:cubicBezTo>
                          <a:pt x="762" y="160"/>
                          <a:pt x="942" y="376"/>
                          <a:pt x="970" y="384"/>
                        </a:cubicBezTo>
                        <a:cubicBezTo>
                          <a:pt x="1000" y="408"/>
                          <a:pt x="908" y="310"/>
                          <a:pt x="893" y="277"/>
                        </a:cubicBezTo>
                        <a:cubicBezTo>
                          <a:pt x="876" y="244"/>
                          <a:pt x="853" y="165"/>
                          <a:pt x="873" y="183"/>
                        </a:cubicBezTo>
                        <a:cubicBezTo>
                          <a:pt x="891" y="195"/>
                          <a:pt x="976" y="337"/>
                          <a:pt x="1014" y="387"/>
                        </a:cubicBezTo>
                        <a:cubicBezTo>
                          <a:pt x="1063" y="434"/>
                          <a:pt x="1164" y="465"/>
                          <a:pt x="1170" y="463"/>
                        </a:cubicBezTo>
                        <a:cubicBezTo>
                          <a:pt x="1200" y="495"/>
                          <a:pt x="1070" y="400"/>
                          <a:pt x="1048" y="378"/>
                        </a:cubicBezTo>
                        <a:cubicBezTo>
                          <a:pt x="1026" y="356"/>
                          <a:pt x="1033" y="348"/>
                          <a:pt x="1036" y="334"/>
                        </a:cubicBezTo>
                        <a:cubicBezTo>
                          <a:pt x="1039" y="319"/>
                          <a:pt x="1033" y="275"/>
                          <a:pt x="1068" y="291"/>
                        </a:cubicBezTo>
                        <a:cubicBezTo>
                          <a:pt x="1082" y="299"/>
                          <a:pt x="1197" y="397"/>
                          <a:pt x="1250" y="433"/>
                        </a:cubicBezTo>
                        <a:cubicBezTo>
                          <a:pt x="1303" y="469"/>
                          <a:pt x="1402" y="537"/>
                          <a:pt x="1385" y="508"/>
                        </a:cubicBezTo>
                        <a:cubicBezTo>
                          <a:pt x="1359" y="467"/>
                          <a:pt x="1188" y="314"/>
                          <a:pt x="1151" y="258"/>
                        </a:cubicBezTo>
                        <a:cubicBezTo>
                          <a:pt x="1136" y="216"/>
                          <a:pt x="1149" y="236"/>
                          <a:pt x="1102" y="204"/>
                        </a:cubicBezTo>
                        <a:cubicBezTo>
                          <a:pt x="1095" y="200"/>
                          <a:pt x="1081" y="190"/>
                          <a:pt x="1081" y="190"/>
                        </a:cubicBezTo>
                        <a:cubicBezTo>
                          <a:pt x="1039" y="140"/>
                          <a:pt x="950" y="113"/>
                          <a:pt x="890" y="90"/>
                        </a:cubicBezTo>
                        <a:cubicBezTo>
                          <a:pt x="809" y="68"/>
                          <a:pt x="729" y="47"/>
                          <a:pt x="646" y="29"/>
                        </a:cubicBezTo>
                        <a:cubicBezTo>
                          <a:pt x="584" y="14"/>
                          <a:pt x="519" y="17"/>
                          <a:pt x="455" y="6"/>
                        </a:cubicBezTo>
                        <a:cubicBezTo>
                          <a:pt x="421" y="7"/>
                          <a:pt x="377" y="0"/>
                          <a:pt x="344" y="9"/>
                        </a:cubicBezTo>
                        <a:cubicBezTo>
                          <a:pt x="287" y="11"/>
                          <a:pt x="170" y="6"/>
                          <a:pt x="115" y="18"/>
                        </a:cubicBezTo>
                        <a:cubicBezTo>
                          <a:pt x="69" y="34"/>
                          <a:pt x="0" y="43"/>
                          <a:pt x="20" y="58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9900"/>
                      </a:gs>
                      <a:gs pos="100000">
                        <a:srgbClr val="CC99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6335" name="Freeform 31"/>
                <p:cNvSpPr>
                  <a:spLocks/>
                </p:cNvSpPr>
                <p:nvPr/>
              </p:nvSpPr>
              <p:spPr bwMode="auto">
                <a:xfrm>
                  <a:off x="3396" y="1960"/>
                  <a:ext cx="11" cy="27"/>
                </a:xfrm>
                <a:custGeom>
                  <a:avLst/>
                  <a:gdLst/>
                  <a:ahLst/>
                  <a:cxnLst>
                    <a:cxn ang="0">
                      <a:pos x="58" y="7"/>
                    </a:cxn>
                    <a:cxn ang="0">
                      <a:pos x="6" y="33"/>
                    </a:cxn>
                    <a:cxn ang="0">
                      <a:pos x="24" y="105"/>
                    </a:cxn>
                    <a:cxn ang="0">
                      <a:pos x="88" y="149"/>
                    </a:cxn>
                    <a:cxn ang="0">
                      <a:pos x="144" y="137"/>
                    </a:cxn>
                    <a:cxn ang="0">
                      <a:pos x="80" y="77"/>
                    </a:cxn>
                    <a:cxn ang="0">
                      <a:pos x="58" y="7"/>
                    </a:cxn>
                  </a:cxnLst>
                  <a:rect l="0" t="0" r="r" b="b"/>
                  <a:pathLst>
                    <a:path w="145" h="154">
                      <a:moveTo>
                        <a:pt x="58" y="7"/>
                      </a:moveTo>
                      <a:cubicBezTo>
                        <a:pt x="46" y="0"/>
                        <a:pt x="12" y="17"/>
                        <a:pt x="6" y="33"/>
                      </a:cubicBezTo>
                      <a:cubicBezTo>
                        <a:pt x="0" y="49"/>
                        <a:pt x="10" y="86"/>
                        <a:pt x="24" y="105"/>
                      </a:cubicBezTo>
                      <a:cubicBezTo>
                        <a:pt x="38" y="124"/>
                        <a:pt x="68" y="144"/>
                        <a:pt x="88" y="149"/>
                      </a:cubicBezTo>
                      <a:cubicBezTo>
                        <a:pt x="108" y="154"/>
                        <a:pt x="145" y="149"/>
                        <a:pt x="144" y="137"/>
                      </a:cubicBezTo>
                      <a:cubicBezTo>
                        <a:pt x="143" y="125"/>
                        <a:pt x="95" y="98"/>
                        <a:pt x="80" y="77"/>
                      </a:cubicBezTo>
                      <a:cubicBezTo>
                        <a:pt x="65" y="56"/>
                        <a:pt x="70" y="14"/>
                        <a:pt x="58" y="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36" name="Freeform 32"/>
                <p:cNvSpPr>
                  <a:spLocks/>
                </p:cNvSpPr>
                <p:nvPr/>
              </p:nvSpPr>
              <p:spPr bwMode="auto">
                <a:xfrm>
                  <a:off x="3628" y="1960"/>
                  <a:ext cx="11" cy="27"/>
                </a:xfrm>
                <a:custGeom>
                  <a:avLst/>
                  <a:gdLst/>
                  <a:ahLst/>
                  <a:cxnLst>
                    <a:cxn ang="0">
                      <a:pos x="58" y="7"/>
                    </a:cxn>
                    <a:cxn ang="0">
                      <a:pos x="6" y="33"/>
                    </a:cxn>
                    <a:cxn ang="0">
                      <a:pos x="24" y="105"/>
                    </a:cxn>
                    <a:cxn ang="0">
                      <a:pos x="88" y="149"/>
                    </a:cxn>
                    <a:cxn ang="0">
                      <a:pos x="144" y="137"/>
                    </a:cxn>
                    <a:cxn ang="0">
                      <a:pos x="80" y="77"/>
                    </a:cxn>
                    <a:cxn ang="0">
                      <a:pos x="58" y="7"/>
                    </a:cxn>
                  </a:cxnLst>
                  <a:rect l="0" t="0" r="r" b="b"/>
                  <a:pathLst>
                    <a:path w="145" h="154">
                      <a:moveTo>
                        <a:pt x="58" y="7"/>
                      </a:moveTo>
                      <a:cubicBezTo>
                        <a:pt x="46" y="0"/>
                        <a:pt x="12" y="17"/>
                        <a:pt x="6" y="33"/>
                      </a:cubicBezTo>
                      <a:cubicBezTo>
                        <a:pt x="0" y="49"/>
                        <a:pt x="10" y="86"/>
                        <a:pt x="24" y="105"/>
                      </a:cubicBezTo>
                      <a:cubicBezTo>
                        <a:pt x="38" y="124"/>
                        <a:pt x="68" y="144"/>
                        <a:pt x="88" y="149"/>
                      </a:cubicBezTo>
                      <a:cubicBezTo>
                        <a:pt x="108" y="154"/>
                        <a:pt x="145" y="149"/>
                        <a:pt x="144" y="137"/>
                      </a:cubicBezTo>
                      <a:cubicBezTo>
                        <a:pt x="143" y="125"/>
                        <a:pt x="95" y="98"/>
                        <a:pt x="80" y="77"/>
                      </a:cubicBezTo>
                      <a:cubicBezTo>
                        <a:pt x="65" y="56"/>
                        <a:pt x="70" y="14"/>
                        <a:pt x="58" y="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337" name="Group 33"/>
              <p:cNvGrpSpPr>
                <a:grpSpLocks/>
              </p:cNvGrpSpPr>
              <p:nvPr/>
            </p:nvGrpSpPr>
            <p:grpSpPr bwMode="auto">
              <a:xfrm>
                <a:off x="3132" y="2141"/>
                <a:ext cx="784" cy="903"/>
                <a:chOff x="5173" y="8509"/>
                <a:chExt cx="1106" cy="1101"/>
              </a:xfrm>
            </p:grpSpPr>
            <p:sp>
              <p:nvSpPr>
                <p:cNvPr id="226338" name="AutoShape 34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5477" y="8518"/>
                  <a:ext cx="802" cy="469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39" name="AutoShape 35" descr="Wide downward diagonal"/>
                <p:cNvSpPr>
                  <a:spLocks noChangeArrowheads="1"/>
                </p:cNvSpPr>
                <p:nvPr/>
              </p:nvSpPr>
              <p:spPr bwMode="auto">
                <a:xfrm rot="5929915">
                  <a:off x="4913" y="8883"/>
                  <a:ext cx="987" cy="467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40" name="AutoShape 36" descr="Wide upward diagonal"/>
                <p:cNvSpPr>
                  <a:spLocks noChangeArrowheads="1"/>
                </p:cNvSpPr>
                <p:nvPr/>
              </p:nvSpPr>
              <p:spPr bwMode="auto">
                <a:xfrm rot="-641960">
                  <a:off x="5311" y="8509"/>
                  <a:ext cx="602" cy="404"/>
                </a:xfrm>
                <a:prstGeom prst="roundRect">
                  <a:avLst>
                    <a:gd name="adj" fmla="val 16667"/>
                  </a:avLst>
                </a:prstGeom>
                <a:pattFill prst="wdUp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341" name="Group 37"/>
              <p:cNvGrpSpPr>
                <a:grpSpLocks/>
              </p:cNvGrpSpPr>
              <p:nvPr/>
            </p:nvGrpSpPr>
            <p:grpSpPr bwMode="auto">
              <a:xfrm rot="1096985">
                <a:off x="3292" y="1385"/>
                <a:ext cx="774" cy="433"/>
                <a:chOff x="5216" y="7620"/>
                <a:chExt cx="1109" cy="673"/>
              </a:xfrm>
            </p:grpSpPr>
            <p:sp>
              <p:nvSpPr>
                <p:cNvPr id="226342" name="Oval 38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5339" y="7620"/>
                  <a:ext cx="903" cy="543"/>
                </a:xfrm>
                <a:prstGeom prst="ellipse">
                  <a:avLst/>
                </a:prstGeom>
                <a:pattFill prst="wdUp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43" name="Freeform 39" descr="Wide downward diagonal"/>
                <p:cNvSpPr>
                  <a:spLocks/>
                </p:cNvSpPr>
                <p:nvPr/>
              </p:nvSpPr>
              <p:spPr bwMode="auto">
                <a:xfrm>
                  <a:off x="5216" y="7845"/>
                  <a:ext cx="1109" cy="448"/>
                </a:xfrm>
                <a:custGeom>
                  <a:avLst/>
                  <a:gdLst/>
                  <a:ahLst/>
                  <a:cxnLst>
                    <a:cxn ang="0">
                      <a:pos x="123" y="423"/>
                    </a:cxn>
                    <a:cxn ang="0">
                      <a:pos x="653" y="383"/>
                    </a:cxn>
                    <a:cxn ang="0">
                      <a:pos x="1123" y="453"/>
                    </a:cxn>
                    <a:cxn ang="0">
                      <a:pos x="1153" y="193"/>
                    </a:cxn>
                    <a:cxn ang="0">
                      <a:pos x="763" y="33"/>
                    </a:cxn>
                    <a:cxn ang="0">
                      <a:pos x="373" y="13"/>
                    </a:cxn>
                    <a:cxn ang="0">
                      <a:pos x="53" y="113"/>
                    </a:cxn>
                    <a:cxn ang="0">
                      <a:pos x="53" y="403"/>
                    </a:cxn>
                    <a:cxn ang="0">
                      <a:pos x="193" y="413"/>
                    </a:cxn>
                  </a:cxnLst>
                  <a:rect l="0" t="0" r="r" b="b"/>
                  <a:pathLst>
                    <a:path w="1213" h="485">
                      <a:moveTo>
                        <a:pt x="123" y="423"/>
                      </a:moveTo>
                      <a:cubicBezTo>
                        <a:pt x="304" y="400"/>
                        <a:pt x="486" y="378"/>
                        <a:pt x="653" y="383"/>
                      </a:cubicBezTo>
                      <a:cubicBezTo>
                        <a:pt x="820" y="388"/>
                        <a:pt x="1040" y="485"/>
                        <a:pt x="1123" y="453"/>
                      </a:cubicBezTo>
                      <a:cubicBezTo>
                        <a:pt x="1206" y="421"/>
                        <a:pt x="1213" y="263"/>
                        <a:pt x="1153" y="193"/>
                      </a:cubicBezTo>
                      <a:cubicBezTo>
                        <a:pt x="1093" y="123"/>
                        <a:pt x="893" y="63"/>
                        <a:pt x="763" y="33"/>
                      </a:cubicBezTo>
                      <a:cubicBezTo>
                        <a:pt x="633" y="3"/>
                        <a:pt x="491" y="0"/>
                        <a:pt x="373" y="13"/>
                      </a:cubicBezTo>
                      <a:cubicBezTo>
                        <a:pt x="255" y="26"/>
                        <a:pt x="106" y="48"/>
                        <a:pt x="53" y="113"/>
                      </a:cubicBezTo>
                      <a:cubicBezTo>
                        <a:pt x="0" y="178"/>
                        <a:pt x="30" y="353"/>
                        <a:pt x="53" y="403"/>
                      </a:cubicBezTo>
                      <a:cubicBezTo>
                        <a:pt x="76" y="453"/>
                        <a:pt x="170" y="411"/>
                        <a:pt x="193" y="413"/>
                      </a:cubicBezTo>
                    </a:path>
                  </a:pathLst>
                </a:custGeom>
                <a:pattFill prst="wdDnDiag">
                  <a:fgClr>
                    <a:srgbClr val="FF0000"/>
                  </a:fgClr>
                  <a:bgClr>
                    <a:srgbClr val="FFFFFF"/>
                  </a:bgClr>
                </a:pattFill>
                <a:ln w="19050" cmpd="sng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26344" name="Group 40"/>
          <p:cNvGrpSpPr>
            <a:grpSpLocks/>
          </p:cNvGrpSpPr>
          <p:nvPr/>
        </p:nvGrpSpPr>
        <p:grpSpPr bwMode="auto">
          <a:xfrm>
            <a:off x="314325" y="627063"/>
            <a:ext cx="1544638" cy="2622550"/>
            <a:chOff x="1673" y="1382"/>
            <a:chExt cx="973" cy="1652"/>
          </a:xfrm>
        </p:grpSpPr>
        <p:grpSp>
          <p:nvGrpSpPr>
            <p:cNvPr id="226345" name="Group 41"/>
            <p:cNvGrpSpPr>
              <a:grpSpLocks/>
            </p:cNvGrpSpPr>
            <p:nvPr/>
          </p:nvGrpSpPr>
          <p:grpSpPr bwMode="auto">
            <a:xfrm>
              <a:off x="1673" y="1382"/>
              <a:ext cx="973" cy="1141"/>
              <a:chOff x="1673" y="1382"/>
              <a:chExt cx="973" cy="1141"/>
            </a:xfrm>
          </p:grpSpPr>
          <p:sp>
            <p:nvSpPr>
              <p:cNvPr id="226346" name="Freeform 42"/>
              <p:cNvSpPr>
                <a:spLocks noChangeAspect="1"/>
              </p:cNvSpPr>
              <p:nvPr/>
            </p:nvSpPr>
            <p:spPr bwMode="auto">
              <a:xfrm>
                <a:off x="1673" y="1512"/>
                <a:ext cx="857" cy="855"/>
              </a:xfrm>
              <a:custGeom>
                <a:avLst/>
                <a:gdLst/>
                <a:ahLst/>
                <a:cxnLst>
                  <a:cxn ang="0">
                    <a:pos x="224" y="1055"/>
                  </a:cxn>
                  <a:cxn ang="0">
                    <a:pos x="57" y="904"/>
                  </a:cxn>
                  <a:cxn ang="0">
                    <a:pos x="90" y="870"/>
                  </a:cxn>
                  <a:cxn ang="0">
                    <a:pos x="74" y="686"/>
                  </a:cxn>
                  <a:cxn ang="0">
                    <a:pos x="141" y="418"/>
                  </a:cxn>
                  <a:cxn ang="0">
                    <a:pos x="157" y="368"/>
                  </a:cxn>
                  <a:cxn ang="0">
                    <a:pos x="258" y="251"/>
                  </a:cxn>
                  <a:cxn ang="0">
                    <a:pos x="325" y="167"/>
                  </a:cxn>
                  <a:cxn ang="0">
                    <a:pos x="358" y="117"/>
                  </a:cxn>
                  <a:cxn ang="0">
                    <a:pos x="442" y="50"/>
                  </a:cxn>
                  <a:cxn ang="0">
                    <a:pos x="475" y="16"/>
                  </a:cxn>
                  <a:cxn ang="0">
                    <a:pos x="576" y="0"/>
                  </a:cxn>
                  <a:cxn ang="0">
                    <a:pos x="861" y="50"/>
                  </a:cxn>
                  <a:cxn ang="0">
                    <a:pos x="961" y="167"/>
                  </a:cxn>
                  <a:cxn ang="0">
                    <a:pos x="994" y="201"/>
                  </a:cxn>
                  <a:cxn ang="0">
                    <a:pos x="1011" y="251"/>
                  </a:cxn>
                  <a:cxn ang="0">
                    <a:pos x="1078" y="318"/>
                  </a:cxn>
                  <a:cxn ang="0">
                    <a:pos x="1145" y="569"/>
                  </a:cxn>
                  <a:cxn ang="0">
                    <a:pos x="1229" y="971"/>
                  </a:cxn>
                  <a:cxn ang="0">
                    <a:pos x="1179" y="988"/>
                  </a:cxn>
                  <a:cxn ang="0">
                    <a:pos x="1112" y="1004"/>
                  </a:cxn>
                  <a:cxn ang="0">
                    <a:pos x="1179" y="1071"/>
                  </a:cxn>
                  <a:cxn ang="0">
                    <a:pos x="1145" y="1105"/>
                  </a:cxn>
                  <a:cxn ang="0">
                    <a:pos x="1095" y="1088"/>
                  </a:cxn>
                  <a:cxn ang="0">
                    <a:pos x="911" y="1189"/>
                  </a:cxn>
                  <a:cxn ang="0">
                    <a:pos x="459" y="1155"/>
                  </a:cxn>
                  <a:cxn ang="0">
                    <a:pos x="291" y="1105"/>
                  </a:cxn>
                  <a:cxn ang="0">
                    <a:pos x="241" y="1088"/>
                  </a:cxn>
                  <a:cxn ang="0">
                    <a:pos x="224" y="1055"/>
                  </a:cxn>
                </a:cxnLst>
                <a:rect l="0" t="0" r="r" b="b"/>
                <a:pathLst>
                  <a:path w="1229" h="1224">
                    <a:moveTo>
                      <a:pt x="224" y="1055"/>
                    </a:moveTo>
                    <a:cubicBezTo>
                      <a:pt x="83" y="1037"/>
                      <a:pt x="0" y="1075"/>
                      <a:pt x="57" y="904"/>
                    </a:cubicBezTo>
                    <a:cubicBezTo>
                      <a:pt x="62" y="889"/>
                      <a:pt x="79" y="881"/>
                      <a:pt x="90" y="870"/>
                    </a:cubicBezTo>
                    <a:cubicBezTo>
                      <a:pt x="115" y="795"/>
                      <a:pt x="90" y="768"/>
                      <a:pt x="74" y="686"/>
                    </a:cubicBezTo>
                    <a:cubicBezTo>
                      <a:pt x="102" y="597"/>
                      <a:pt x="111" y="508"/>
                      <a:pt x="141" y="418"/>
                    </a:cubicBezTo>
                    <a:cubicBezTo>
                      <a:pt x="147" y="401"/>
                      <a:pt x="144" y="380"/>
                      <a:pt x="157" y="368"/>
                    </a:cubicBezTo>
                    <a:cubicBezTo>
                      <a:pt x="195" y="331"/>
                      <a:pt x="220" y="288"/>
                      <a:pt x="258" y="251"/>
                    </a:cubicBezTo>
                    <a:cubicBezTo>
                      <a:pt x="289" y="154"/>
                      <a:pt x="249" y="243"/>
                      <a:pt x="325" y="167"/>
                    </a:cubicBezTo>
                    <a:cubicBezTo>
                      <a:pt x="339" y="153"/>
                      <a:pt x="346" y="133"/>
                      <a:pt x="358" y="117"/>
                    </a:cubicBezTo>
                    <a:cubicBezTo>
                      <a:pt x="396" y="70"/>
                      <a:pt x="392" y="91"/>
                      <a:pt x="442" y="50"/>
                    </a:cubicBezTo>
                    <a:cubicBezTo>
                      <a:pt x="454" y="40"/>
                      <a:pt x="460" y="22"/>
                      <a:pt x="475" y="16"/>
                    </a:cubicBezTo>
                    <a:cubicBezTo>
                      <a:pt x="507" y="4"/>
                      <a:pt x="542" y="5"/>
                      <a:pt x="576" y="0"/>
                    </a:cubicBezTo>
                    <a:cubicBezTo>
                      <a:pt x="677" y="11"/>
                      <a:pt x="766" y="18"/>
                      <a:pt x="861" y="50"/>
                    </a:cubicBezTo>
                    <a:cubicBezTo>
                      <a:pt x="912" y="128"/>
                      <a:pt x="878" y="83"/>
                      <a:pt x="961" y="167"/>
                    </a:cubicBezTo>
                    <a:cubicBezTo>
                      <a:pt x="972" y="178"/>
                      <a:pt x="994" y="201"/>
                      <a:pt x="994" y="201"/>
                    </a:cubicBezTo>
                    <a:cubicBezTo>
                      <a:pt x="1000" y="218"/>
                      <a:pt x="1001" y="237"/>
                      <a:pt x="1011" y="251"/>
                    </a:cubicBezTo>
                    <a:cubicBezTo>
                      <a:pt x="1029" y="277"/>
                      <a:pt x="1078" y="318"/>
                      <a:pt x="1078" y="318"/>
                    </a:cubicBezTo>
                    <a:cubicBezTo>
                      <a:pt x="1109" y="409"/>
                      <a:pt x="1129" y="475"/>
                      <a:pt x="1145" y="569"/>
                    </a:cubicBezTo>
                    <a:cubicBezTo>
                      <a:pt x="1158" y="803"/>
                      <a:pt x="1106" y="848"/>
                      <a:pt x="1229" y="971"/>
                    </a:cubicBezTo>
                    <a:cubicBezTo>
                      <a:pt x="1212" y="977"/>
                      <a:pt x="1196" y="983"/>
                      <a:pt x="1179" y="988"/>
                    </a:cubicBezTo>
                    <a:cubicBezTo>
                      <a:pt x="1157" y="994"/>
                      <a:pt x="1126" y="986"/>
                      <a:pt x="1112" y="1004"/>
                    </a:cubicBezTo>
                    <a:cubicBezTo>
                      <a:pt x="1074" y="1053"/>
                      <a:pt x="1170" y="1068"/>
                      <a:pt x="1179" y="1071"/>
                    </a:cubicBezTo>
                    <a:cubicBezTo>
                      <a:pt x="1168" y="1082"/>
                      <a:pt x="1161" y="1102"/>
                      <a:pt x="1145" y="1105"/>
                    </a:cubicBezTo>
                    <a:cubicBezTo>
                      <a:pt x="1128" y="1108"/>
                      <a:pt x="1111" y="1080"/>
                      <a:pt x="1095" y="1088"/>
                    </a:cubicBezTo>
                    <a:cubicBezTo>
                      <a:pt x="824" y="1224"/>
                      <a:pt x="1190" y="1142"/>
                      <a:pt x="911" y="1189"/>
                    </a:cubicBezTo>
                    <a:cubicBezTo>
                      <a:pt x="683" y="1143"/>
                      <a:pt x="958" y="1194"/>
                      <a:pt x="459" y="1155"/>
                    </a:cubicBezTo>
                    <a:cubicBezTo>
                      <a:pt x="429" y="1153"/>
                      <a:pt x="304" y="1109"/>
                      <a:pt x="291" y="1105"/>
                    </a:cubicBezTo>
                    <a:cubicBezTo>
                      <a:pt x="274" y="1099"/>
                      <a:pt x="241" y="1088"/>
                      <a:pt x="241" y="1088"/>
                    </a:cubicBezTo>
                    <a:cubicBezTo>
                      <a:pt x="203" y="1051"/>
                      <a:pt x="191" y="1055"/>
                      <a:pt x="224" y="105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9900"/>
                  </a:gs>
                  <a:gs pos="100000">
                    <a:srgbClr val="993300"/>
                  </a:gs>
                </a:gsLst>
                <a:lin ang="18900000" scaled="1"/>
              </a:gradFill>
              <a:ln w="9525">
                <a:solidFill>
                  <a:srgbClr val="785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47" name="Oval 43"/>
              <p:cNvSpPr>
                <a:spLocks noChangeAspect="1" noChangeArrowheads="1"/>
              </p:cNvSpPr>
              <p:nvPr/>
            </p:nvSpPr>
            <p:spPr bwMode="auto">
              <a:xfrm>
                <a:off x="1870" y="1647"/>
                <a:ext cx="565" cy="876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48" name="Oval 44" descr="Wide upward diagonal"/>
              <p:cNvSpPr>
                <a:spLocks noChangeAspect="1" noChangeArrowheads="1"/>
              </p:cNvSpPr>
              <p:nvPr/>
            </p:nvSpPr>
            <p:spPr bwMode="auto">
              <a:xfrm rot="-1030613">
                <a:off x="1739" y="1382"/>
                <a:ext cx="630" cy="380"/>
              </a:xfrm>
              <a:prstGeom prst="ellipse">
                <a:avLst/>
              </a:prstGeom>
              <a:pattFill prst="wdUpDiag">
                <a:fgClr>
                  <a:srgbClr val="0000CC"/>
                </a:fgClr>
                <a:bgClr>
                  <a:srgbClr val="FFFFFF"/>
                </a:bgClr>
              </a:pattFill>
              <a:ln w="1905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49" name="Arc 45"/>
              <p:cNvSpPr>
                <a:spLocks/>
              </p:cNvSpPr>
              <p:nvPr/>
            </p:nvSpPr>
            <p:spPr bwMode="auto">
              <a:xfrm rot="-1593903">
                <a:off x="2221" y="2016"/>
                <a:ext cx="190" cy="5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50" name="Arc 46"/>
              <p:cNvSpPr>
                <a:spLocks/>
              </p:cNvSpPr>
              <p:nvPr/>
            </p:nvSpPr>
            <p:spPr bwMode="auto">
              <a:xfrm rot="1593903" flipH="1">
                <a:off x="1945" y="2014"/>
                <a:ext cx="190" cy="5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6351" name="Group 47"/>
              <p:cNvGrpSpPr>
                <a:grpSpLocks/>
              </p:cNvGrpSpPr>
              <p:nvPr/>
            </p:nvGrpSpPr>
            <p:grpSpPr bwMode="auto">
              <a:xfrm>
                <a:off x="1930" y="2078"/>
                <a:ext cx="212" cy="149"/>
                <a:chOff x="1930" y="2078"/>
                <a:chExt cx="212" cy="149"/>
              </a:xfrm>
            </p:grpSpPr>
            <p:sp>
              <p:nvSpPr>
                <p:cNvPr id="226352" name="Oval 48"/>
                <p:cNvSpPr>
                  <a:spLocks noChangeAspect="1" noChangeArrowheads="1"/>
                </p:cNvSpPr>
                <p:nvPr/>
              </p:nvSpPr>
              <p:spPr bwMode="auto">
                <a:xfrm rot="907602">
                  <a:off x="1951" y="2078"/>
                  <a:ext cx="191" cy="11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CC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53" name="Oval 49"/>
                <p:cNvSpPr>
                  <a:spLocks noChangeAspect="1" noChangeArrowheads="1"/>
                </p:cNvSpPr>
                <p:nvPr/>
              </p:nvSpPr>
              <p:spPr bwMode="auto">
                <a:xfrm rot="907602">
                  <a:off x="1949" y="2107"/>
                  <a:ext cx="190" cy="8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54" name="Oval 50"/>
                <p:cNvSpPr>
                  <a:spLocks noChangeAspect="1" noChangeArrowheads="1"/>
                </p:cNvSpPr>
                <p:nvPr/>
              </p:nvSpPr>
              <p:spPr bwMode="auto">
                <a:xfrm>
                  <a:off x="2040" y="2114"/>
                  <a:ext cx="73" cy="7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93300"/>
                    </a:gs>
                    <a:gs pos="100000">
                      <a:srgbClr val="99CC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55" name="Oval 51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2068" y="2127"/>
                  <a:ext cx="33" cy="3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56" name="Freeform 52"/>
                <p:cNvSpPr>
                  <a:spLocks noChangeAspect="1"/>
                </p:cNvSpPr>
                <p:nvPr/>
              </p:nvSpPr>
              <p:spPr bwMode="auto">
                <a:xfrm flipH="1">
                  <a:off x="1930" y="2098"/>
                  <a:ext cx="192" cy="61"/>
                </a:xfrm>
                <a:custGeom>
                  <a:avLst/>
                  <a:gdLst/>
                  <a:ahLst/>
                  <a:cxnLst>
                    <a:cxn ang="0">
                      <a:pos x="0" y="400"/>
                    </a:cxn>
                    <a:cxn ang="0">
                      <a:pos x="27" y="480"/>
                    </a:cxn>
                    <a:cxn ang="0">
                      <a:pos x="147" y="546"/>
                    </a:cxn>
                    <a:cxn ang="0">
                      <a:pos x="373" y="560"/>
                    </a:cxn>
                    <a:cxn ang="0">
                      <a:pos x="333" y="546"/>
                    </a:cxn>
                    <a:cxn ang="0">
                      <a:pos x="293" y="520"/>
                    </a:cxn>
                    <a:cxn ang="0">
                      <a:pos x="240" y="440"/>
                    </a:cxn>
                    <a:cxn ang="0">
                      <a:pos x="227" y="400"/>
                    </a:cxn>
                    <a:cxn ang="0">
                      <a:pos x="320" y="413"/>
                    </a:cxn>
                    <a:cxn ang="0">
                      <a:pos x="440" y="453"/>
                    </a:cxn>
                    <a:cxn ang="0">
                      <a:pos x="480" y="466"/>
                    </a:cxn>
                    <a:cxn ang="0">
                      <a:pos x="520" y="480"/>
                    </a:cxn>
                    <a:cxn ang="0">
                      <a:pos x="640" y="466"/>
                    </a:cxn>
                    <a:cxn ang="0">
                      <a:pos x="560" y="413"/>
                    </a:cxn>
                    <a:cxn ang="0">
                      <a:pos x="493" y="333"/>
                    </a:cxn>
                    <a:cxn ang="0">
                      <a:pos x="653" y="360"/>
                    </a:cxn>
                    <a:cxn ang="0">
                      <a:pos x="693" y="373"/>
                    </a:cxn>
                    <a:cxn ang="0">
                      <a:pos x="733" y="386"/>
                    </a:cxn>
                    <a:cxn ang="0">
                      <a:pos x="960" y="373"/>
                    </a:cxn>
                    <a:cxn ang="0">
                      <a:pos x="920" y="360"/>
                    </a:cxn>
                    <a:cxn ang="0">
                      <a:pos x="813" y="253"/>
                    </a:cxn>
                    <a:cxn ang="0">
                      <a:pos x="827" y="213"/>
                    </a:cxn>
                    <a:cxn ang="0">
                      <a:pos x="947" y="253"/>
                    </a:cxn>
                    <a:cxn ang="0">
                      <a:pos x="1200" y="320"/>
                    </a:cxn>
                    <a:cxn ang="0">
                      <a:pos x="1360" y="306"/>
                    </a:cxn>
                    <a:cxn ang="0">
                      <a:pos x="1280" y="280"/>
                    </a:cxn>
                    <a:cxn ang="0">
                      <a:pos x="1240" y="266"/>
                    </a:cxn>
                    <a:cxn ang="0">
                      <a:pos x="1200" y="253"/>
                    </a:cxn>
                    <a:cxn ang="0">
                      <a:pos x="1133" y="186"/>
                    </a:cxn>
                    <a:cxn ang="0">
                      <a:pos x="1093" y="146"/>
                    </a:cxn>
                    <a:cxn ang="0">
                      <a:pos x="1200" y="160"/>
                    </a:cxn>
                    <a:cxn ang="0">
                      <a:pos x="1747" y="266"/>
                    </a:cxn>
                    <a:cxn ang="0">
                      <a:pos x="1813" y="253"/>
                    </a:cxn>
                    <a:cxn ang="0">
                      <a:pos x="1733" y="226"/>
                    </a:cxn>
                    <a:cxn ang="0">
                      <a:pos x="1693" y="213"/>
                    </a:cxn>
                    <a:cxn ang="0">
                      <a:pos x="1653" y="146"/>
                    </a:cxn>
                    <a:cxn ang="0">
                      <a:pos x="2200" y="280"/>
                    </a:cxn>
                    <a:cxn ang="0">
                      <a:pos x="2293" y="240"/>
                    </a:cxn>
                    <a:cxn ang="0">
                      <a:pos x="2213" y="226"/>
                    </a:cxn>
                    <a:cxn ang="0">
                      <a:pos x="2000" y="160"/>
                    </a:cxn>
                    <a:cxn ang="0">
                      <a:pos x="1893" y="93"/>
                    </a:cxn>
                    <a:cxn ang="0">
                      <a:pos x="1853" y="80"/>
                    </a:cxn>
                    <a:cxn ang="0">
                      <a:pos x="1480" y="0"/>
                    </a:cxn>
                    <a:cxn ang="0">
                      <a:pos x="1040" y="13"/>
                    </a:cxn>
                    <a:cxn ang="0">
                      <a:pos x="707" y="66"/>
                    </a:cxn>
                    <a:cxn ang="0">
                      <a:pos x="520" y="120"/>
                    </a:cxn>
                    <a:cxn ang="0">
                      <a:pos x="360" y="213"/>
                    </a:cxn>
                    <a:cxn ang="0">
                      <a:pos x="280" y="266"/>
                    </a:cxn>
                    <a:cxn ang="0">
                      <a:pos x="240" y="280"/>
                    </a:cxn>
                    <a:cxn ang="0">
                      <a:pos x="80" y="373"/>
                    </a:cxn>
                    <a:cxn ang="0">
                      <a:pos x="40" y="400"/>
                    </a:cxn>
                    <a:cxn ang="0">
                      <a:pos x="0" y="400"/>
                    </a:cxn>
                  </a:cxnLst>
                  <a:rect l="0" t="0" r="r" b="b"/>
                  <a:pathLst>
                    <a:path w="2395" h="603">
                      <a:moveTo>
                        <a:pt x="0" y="400"/>
                      </a:moveTo>
                      <a:cubicBezTo>
                        <a:pt x="9" y="427"/>
                        <a:pt x="9" y="458"/>
                        <a:pt x="27" y="480"/>
                      </a:cubicBezTo>
                      <a:cubicBezTo>
                        <a:pt x="61" y="522"/>
                        <a:pt x="102" y="531"/>
                        <a:pt x="147" y="546"/>
                      </a:cubicBezTo>
                      <a:cubicBezTo>
                        <a:pt x="232" y="603"/>
                        <a:pt x="198" y="592"/>
                        <a:pt x="373" y="560"/>
                      </a:cubicBezTo>
                      <a:cubicBezTo>
                        <a:pt x="387" y="557"/>
                        <a:pt x="346" y="552"/>
                        <a:pt x="333" y="546"/>
                      </a:cubicBezTo>
                      <a:cubicBezTo>
                        <a:pt x="319" y="539"/>
                        <a:pt x="306" y="529"/>
                        <a:pt x="293" y="520"/>
                      </a:cubicBezTo>
                      <a:cubicBezTo>
                        <a:pt x="275" y="493"/>
                        <a:pt x="258" y="467"/>
                        <a:pt x="240" y="440"/>
                      </a:cubicBezTo>
                      <a:cubicBezTo>
                        <a:pt x="232" y="428"/>
                        <a:pt x="214" y="404"/>
                        <a:pt x="227" y="400"/>
                      </a:cubicBezTo>
                      <a:cubicBezTo>
                        <a:pt x="257" y="390"/>
                        <a:pt x="289" y="409"/>
                        <a:pt x="320" y="413"/>
                      </a:cubicBezTo>
                      <a:cubicBezTo>
                        <a:pt x="413" y="444"/>
                        <a:pt x="373" y="431"/>
                        <a:pt x="440" y="453"/>
                      </a:cubicBezTo>
                      <a:cubicBezTo>
                        <a:pt x="453" y="457"/>
                        <a:pt x="467" y="462"/>
                        <a:pt x="480" y="466"/>
                      </a:cubicBezTo>
                      <a:cubicBezTo>
                        <a:pt x="493" y="471"/>
                        <a:pt x="520" y="480"/>
                        <a:pt x="520" y="480"/>
                      </a:cubicBezTo>
                      <a:cubicBezTo>
                        <a:pt x="560" y="475"/>
                        <a:pt x="619" y="501"/>
                        <a:pt x="640" y="466"/>
                      </a:cubicBezTo>
                      <a:cubicBezTo>
                        <a:pt x="656" y="439"/>
                        <a:pt x="583" y="436"/>
                        <a:pt x="560" y="413"/>
                      </a:cubicBezTo>
                      <a:cubicBezTo>
                        <a:pt x="509" y="362"/>
                        <a:pt x="531" y="389"/>
                        <a:pt x="493" y="333"/>
                      </a:cubicBezTo>
                      <a:cubicBezTo>
                        <a:pt x="559" y="312"/>
                        <a:pt x="592" y="339"/>
                        <a:pt x="653" y="360"/>
                      </a:cubicBezTo>
                      <a:cubicBezTo>
                        <a:pt x="666" y="364"/>
                        <a:pt x="680" y="369"/>
                        <a:pt x="693" y="373"/>
                      </a:cubicBezTo>
                      <a:cubicBezTo>
                        <a:pt x="706" y="377"/>
                        <a:pt x="733" y="386"/>
                        <a:pt x="733" y="386"/>
                      </a:cubicBezTo>
                      <a:cubicBezTo>
                        <a:pt x="809" y="382"/>
                        <a:pt x="885" y="383"/>
                        <a:pt x="960" y="373"/>
                      </a:cubicBezTo>
                      <a:cubicBezTo>
                        <a:pt x="974" y="371"/>
                        <a:pt x="932" y="368"/>
                        <a:pt x="920" y="360"/>
                      </a:cubicBezTo>
                      <a:cubicBezTo>
                        <a:pt x="875" y="330"/>
                        <a:pt x="858" y="284"/>
                        <a:pt x="813" y="253"/>
                      </a:cubicBezTo>
                      <a:cubicBezTo>
                        <a:pt x="818" y="240"/>
                        <a:pt x="813" y="215"/>
                        <a:pt x="827" y="213"/>
                      </a:cubicBezTo>
                      <a:cubicBezTo>
                        <a:pt x="869" y="207"/>
                        <a:pt x="907" y="240"/>
                        <a:pt x="947" y="253"/>
                      </a:cubicBezTo>
                      <a:cubicBezTo>
                        <a:pt x="1034" y="281"/>
                        <a:pt x="1110" y="306"/>
                        <a:pt x="1200" y="320"/>
                      </a:cubicBezTo>
                      <a:cubicBezTo>
                        <a:pt x="1253" y="315"/>
                        <a:pt x="1312" y="330"/>
                        <a:pt x="1360" y="306"/>
                      </a:cubicBezTo>
                      <a:cubicBezTo>
                        <a:pt x="1385" y="293"/>
                        <a:pt x="1307" y="289"/>
                        <a:pt x="1280" y="280"/>
                      </a:cubicBezTo>
                      <a:cubicBezTo>
                        <a:pt x="1267" y="276"/>
                        <a:pt x="1253" y="271"/>
                        <a:pt x="1240" y="266"/>
                      </a:cubicBezTo>
                      <a:cubicBezTo>
                        <a:pt x="1227" y="262"/>
                        <a:pt x="1200" y="253"/>
                        <a:pt x="1200" y="253"/>
                      </a:cubicBezTo>
                      <a:cubicBezTo>
                        <a:pt x="1127" y="204"/>
                        <a:pt x="1189" y="253"/>
                        <a:pt x="1133" y="186"/>
                      </a:cubicBezTo>
                      <a:cubicBezTo>
                        <a:pt x="1121" y="172"/>
                        <a:pt x="1075" y="153"/>
                        <a:pt x="1093" y="146"/>
                      </a:cubicBezTo>
                      <a:cubicBezTo>
                        <a:pt x="1127" y="133"/>
                        <a:pt x="1164" y="155"/>
                        <a:pt x="1200" y="160"/>
                      </a:cubicBezTo>
                      <a:cubicBezTo>
                        <a:pt x="1377" y="218"/>
                        <a:pt x="1564" y="236"/>
                        <a:pt x="1747" y="266"/>
                      </a:cubicBezTo>
                      <a:cubicBezTo>
                        <a:pt x="1769" y="262"/>
                        <a:pt x="1820" y="274"/>
                        <a:pt x="1813" y="253"/>
                      </a:cubicBezTo>
                      <a:cubicBezTo>
                        <a:pt x="1804" y="226"/>
                        <a:pt x="1760" y="235"/>
                        <a:pt x="1733" y="226"/>
                      </a:cubicBezTo>
                      <a:cubicBezTo>
                        <a:pt x="1720" y="222"/>
                        <a:pt x="1693" y="213"/>
                        <a:pt x="1693" y="213"/>
                      </a:cubicBezTo>
                      <a:cubicBezTo>
                        <a:pt x="1601" y="152"/>
                        <a:pt x="1583" y="171"/>
                        <a:pt x="1653" y="146"/>
                      </a:cubicBezTo>
                      <a:cubicBezTo>
                        <a:pt x="1804" y="248"/>
                        <a:pt x="2026" y="266"/>
                        <a:pt x="2200" y="280"/>
                      </a:cubicBezTo>
                      <a:cubicBezTo>
                        <a:pt x="2284" y="263"/>
                        <a:pt x="2395" y="263"/>
                        <a:pt x="2293" y="240"/>
                      </a:cubicBezTo>
                      <a:cubicBezTo>
                        <a:pt x="2267" y="234"/>
                        <a:pt x="2239" y="233"/>
                        <a:pt x="2213" y="226"/>
                      </a:cubicBezTo>
                      <a:cubicBezTo>
                        <a:pt x="2143" y="209"/>
                        <a:pt x="2069" y="182"/>
                        <a:pt x="2000" y="160"/>
                      </a:cubicBezTo>
                      <a:cubicBezTo>
                        <a:pt x="1957" y="97"/>
                        <a:pt x="1988" y="125"/>
                        <a:pt x="1893" y="93"/>
                      </a:cubicBezTo>
                      <a:cubicBezTo>
                        <a:pt x="1880" y="89"/>
                        <a:pt x="1853" y="80"/>
                        <a:pt x="1853" y="80"/>
                      </a:cubicBezTo>
                      <a:cubicBezTo>
                        <a:pt x="1755" y="14"/>
                        <a:pt x="1594" y="12"/>
                        <a:pt x="1480" y="0"/>
                      </a:cubicBezTo>
                      <a:cubicBezTo>
                        <a:pt x="1333" y="4"/>
                        <a:pt x="1187" y="6"/>
                        <a:pt x="1040" y="13"/>
                      </a:cubicBezTo>
                      <a:cubicBezTo>
                        <a:pt x="929" y="18"/>
                        <a:pt x="818" y="52"/>
                        <a:pt x="707" y="66"/>
                      </a:cubicBezTo>
                      <a:cubicBezTo>
                        <a:pt x="649" y="81"/>
                        <a:pt x="572" y="91"/>
                        <a:pt x="520" y="120"/>
                      </a:cubicBezTo>
                      <a:cubicBezTo>
                        <a:pt x="461" y="153"/>
                        <a:pt x="423" y="193"/>
                        <a:pt x="360" y="213"/>
                      </a:cubicBezTo>
                      <a:cubicBezTo>
                        <a:pt x="333" y="231"/>
                        <a:pt x="310" y="255"/>
                        <a:pt x="280" y="266"/>
                      </a:cubicBezTo>
                      <a:cubicBezTo>
                        <a:pt x="267" y="271"/>
                        <a:pt x="252" y="273"/>
                        <a:pt x="240" y="280"/>
                      </a:cubicBezTo>
                      <a:cubicBezTo>
                        <a:pt x="181" y="313"/>
                        <a:pt x="143" y="353"/>
                        <a:pt x="80" y="373"/>
                      </a:cubicBezTo>
                      <a:cubicBezTo>
                        <a:pt x="67" y="382"/>
                        <a:pt x="50" y="387"/>
                        <a:pt x="40" y="400"/>
                      </a:cubicBezTo>
                      <a:cubicBezTo>
                        <a:pt x="10" y="438"/>
                        <a:pt x="48" y="472"/>
                        <a:pt x="0" y="40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99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57" name="Freeform 53"/>
                <p:cNvSpPr>
                  <a:spLocks noChangeAspect="1"/>
                </p:cNvSpPr>
                <p:nvPr/>
              </p:nvSpPr>
              <p:spPr bwMode="auto">
                <a:xfrm flipH="1">
                  <a:off x="1941" y="2152"/>
                  <a:ext cx="158" cy="75"/>
                </a:xfrm>
                <a:custGeom>
                  <a:avLst/>
                  <a:gdLst/>
                  <a:ahLst/>
                  <a:cxnLst>
                    <a:cxn ang="0">
                      <a:pos x="0" y="469"/>
                    </a:cxn>
                    <a:cxn ang="0">
                      <a:pos x="134" y="695"/>
                    </a:cxn>
                    <a:cxn ang="0">
                      <a:pos x="147" y="789"/>
                    </a:cxn>
                    <a:cxn ang="0">
                      <a:pos x="107" y="912"/>
                    </a:cxn>
                    <a:cxn ang="0">
                      <a:pos x="147" y="855"/>
                    </a:cxn>
                    <a:cxn ang="0">
                      <a:pos x="174" y="775"/>
                    </a:cxn>
                    <a:cxn ang="0">
                      <a:pos x="187" y="735"/>
                    </a:cxn>
                    <a:cxn ang="0">
                      <a:pos x="174" y="615"/>
                    </a:cxn>
                    <a:cxn ang="0">
                      <a:pos x="267" y="575"/>
                    </a:cxn>
                    <a:cxn ang="0">
                      <a:pos x="467" y="549"/>
                    </a:cxn>
                    <a:cxn ang="0">
                      <a:pos x="547" y="709"/>
                    </a:cxn>
                    <a:cxn ang="0">
                      <a:pos x="560" y="749"/>
                    </a:cxn>
                    <a:cxn ang="0">
                      <a:pos x="534" y="829"/>
                    </a:cxn>
                    <a:cxn ang="0">
                      <a:pos x="560" y="829"/>
                    </a:cxn>
                    <a:cxn ang="0">
                      <a:pos x="587" y="789"/>
                    </a:cxn>
                    <a:cxn ang="0">
                      <a:pos x="572" y="557"/>
                    </a:cxn>
                    <a:cxn ang="0">
                      <a:pos x="802" y="497"/>
                    </a:cxn>
                    <a:cxn ang="0">
                      <a:pos x="920" y="509"/>
                    </a:cxn>
                    <a:cxn ang="0">
                      <a:pos x="1000" y="602"/>
                    </a:cxn>
                    <a:cxn ang="0">
                      <a:pos x="1107" y="709"/>
                    </a:cxn>
                    <a:cxn ang="0">
                      <a:pos x="1247" y="692"/>
                    </a:cxn>
                    <a:cxn ang="0">
                      <a:pos x="1134" y="682"/>
                    </a:cxn>
                    <a:cxn ang="0">
                      <a:pos x="1107" y="642"/>
                    </a:cxn>
                    <a:cxn ang="0">
                      <a:pos x="1027" y="589"/>
                    </a:cxn>
                    <a:cxn ang="0">
                      <a:pos x="1000" y="549"/>
                    </a:cxn>
                    <a:cxn ang="0">
                      <a:pos x="974" y="469"/>
                    </a:cxn>
                    <a:cxn ang="0">
                      <a:pos x="1214" y="349"/>
                    </a:cxn>
                    <a:cxn ang="0">
                      <a:pos x="1254" y="322"/>
                    </a:cxn>
                    <a:cxn ang="0">
                      <a:pos x="1387" y="442"/>
                    </a:cxn>
                    <a:cxn ang="0">
                      <a:pos x="1614" y="495"/>
                    </a:cxn>
                    <a:cxn ang="0">
                      <a:pos x="1782" y="457"/>
                    </a:cxn>
                    <a:cxn ang="0">
                      <a:pos x="1640" y="469"/>
                    </a:cxn>
                    <a:cxn ang="0">
                      <a:pos x="1600" y="442"/>
                    </a:cxn>
                    <a:cxn ang="0">
                      <a:pos x="1492" y="367"/>
                    </a:cxn>
                    <a:cxn ang="0">
                      <a:pos x="1454" y="295"/>
                    </a:cxn>
                    <a:cxn ang="0">
                      <a:pos x="1457" y="257"/>
                    </a:cxn>
                    <a:cxn ang="0">
                      <a:pos x="1487" y="242"/>
                    </a:cxn>
                    <a:cxn ang="0">
                      <a:pos x="1537" y="197"/>
                    </a:cxn>
                    <a:cxn ang="0">
                      <a:pos x="1692" y="117"/>
                    </a:cxn>
                    <a:cxn ang="0">
                      <a:pos x="1854" y="189"/>
                    </a:cxn>
                    <a:cxn ang="0">
                      <a:pos x="1974" y="175"/>
                    </a:cxn>
                    <a:cxn ang="0">
                      <a:pos x="1760" y="135"/>
                    </a:cxn>
                    <a:cxn ang="0">
                      <a:pos x="1654" y="40"/>
                    </a:cxn>
                    <a:cxn ang="0">
                      <a:pos x="1577" y="102"/>
                    </a:cxn>
                    <a:cxn ang="0">
                      <a:pos x="1497" y="152"/>
                    </a:cxn>
                    <a:cxn ang="0">
                      <a:pos x="1267" y="282"/>
                    </a:cxn>
                    <a:cxn ang="0">
                      <a:pos x="1187" y="309"/>
                    </a:cxn>
                    <a:cxn ang="0">
                      <a:pos x="1147" y="322"/>
                    </a:cxn>
                    <a:cxn ang="0">
                      <a:pos x="1107" y="349"/>
                    </a:cxn>
                    <a:cxn ang="0">
                      <a:pos x="1027" y="375"/>
                    </a:cxn>
                    <a:cxn ang="0">
                      <a:pos x="854" y="442"/>
                    </a:cxn>
                    <a:cxn ang="0">
                      <a:pos x="334" y="522"/>
                    </a:cxn>
                    <a:cxn ang="0">
                      <a:pos x="267" y="522"/>
                    </a:cxn>
                    <a:cxn ang="0">
                      <a:pos x="160" y="535"/>
                    </a:cxn>
                    <a:cxn ang="0">
                      <a:pos x="40" y="522"/>
                    </a:cxn>
                    <a:cxn ang="0">
                      <a:pos x="27" y="482"/>
                    </a:cxn>
                    <a:cxn ang="0">
                      <a:pos x="0" y="469"/>
                    </a:cxn>
                  </a:cxnLst>
                  <a:rect l="0" t="0" r="r" b="b"/>
                  <a:pathLst>
                    <a:path w="1974" h="926">
                      <a:moveTo>
                        <a:pt x="0" y="469"/>
                      </a:moveTo>
                      <a:cubicBezTo>
                        <a:pt x="55" y="542"/>
                        <a:pt x="104" y="609"/>
                        <a:pt x="134" y="695"/>
                      </a:cubicBezTo>
                      <a:cubicBezTo>
                        <a:pt x="138" y="726"/>
                        <a:pt x="147" y="757"/>
                        <a:pt x="147" y="789"/>
                      </a:cubicBezTo>
                      <a:cubicBezTo>
                        <a:pt x="147" y="820"/>
                        <a:pt x="92" y="882"/>
                        <a:pt x="107" y="912"/>
                      </a:cubicBezTo>
                      <a:cubicBezTo>
                        <a:pt x="114" y="926"/>
                        <a:pt x="138" y="868"/>
                        <a:pt x="147" y="855"/>
                      </a:cubicBezTo>
                      <a:cubicBezTo>
                        <a:pt x="156" y="828"/>
                        <a:pt x="165" y="802"/>
                        <a:pt x="174" y="775"/>
                      </a:cubicBezTo>
                      <a:cubicBezTo>
                        <a:pt x="178" y="762"/>
                        <a:pt x="187" y="735"/>
                        <a:pt x="187" y="735"/>
                      </a:cubicBezTo>
                      <a:cubicBezTo>
                        <a:pt x="183" y="695"/>
                        <a:pt x="167" y="655"/>
                        <a:pt x="174" y="615"/>
                      </a:cubicBezTo>
                      <a:cubicBezTo>
                        <a:pt x="178" y="594"/>
                        <a:pt x="258" y="576"/>
                        <a:pt x="267" y="575"/>
                      </a:cubicBezTo>
                      <a:cubicBezTo>
                        <a:pt x="574" y="530"/>
                        <a:pt x="279" y="585"/>
                        <a:pt x="467" y="549"/>
                      </a:cubicBezTo>
                      <a:cubicBezTo>
                        <a:pt x="534" y="651"/>
                        <a:pt x="511" y="600"/>
                        <a:pt x="547" y="709"/>
                      </a:cubicBezTo>
                      <a:cubicBezTo>
                        <a:pt x="551" y="722"/>
                        <a:pt x="560" y="749"/>
                        <a:pt x="560" y="749"/>
                      </a:cubicBezTo>
                      <a:cubicBezTo>
                        <a:pt x="551" y="776"/>
                        <a:pt x="543" y="802"/>
                        <a:pt x="534" y="829"/>
                      </a:cubicBezTo>
                      <a:cubicBezTo>
                        <a:pt x="519" y="873"/>
                        <a:pt x="503" y="898"/>
                        <a:pt x="560" y="829"/>
                      </a:cubicBezTo>
                      <a:cubicBezTo>
                        <a:pt x="570" y="817"/>
                        <a:pt x="578" y="802"/>
                        <a:pt x="587" y="789"/>
                      </a:cubicBezTo>
                      <a:cubicBezTo>
                        <a:pt x="608" y="725"/>
                        <a:pt x="588" y="621"/>
                        <a:pt x="572" y="557"/>
                      </a:cubicBezTo>
                      <a:cubicBezTo>
                        <a:pt x="645" y="532"/>
                        <a:pt x="726" y="512"/>
                        <a:pt x="802" y="497"/>
                      </a:cubicBezTo>
                      <a:cubicBezTo>
                        <a:pt x="927" y="472"/>
                        <a:pt x="838" y="536"/>
                        <a:pt x="920" y="509"/>
                      </a:cubicBezTo>
                      <a:cubicBezTo>
                        <a:pt x="989" y="531"/>
                        <a:pt x="957" y="550"/>
                        <a:pt x="1000" y="602"/>
                      </a:cubicBezTo>
                      <a:cubicBezTo>
                        <a:pt x="1033" y="642"/>
                        <a:pt x="1085" y="714"/>
                        <a:pt x="1107" y="709"/>
                      </a:cubicBezTo>
                      <a:cubicBezTo>
                        <a:pt x="1129" y="704"/>
                        <a:pt x="1231" y="708"/>
                        <a:pt x="1247" y="692"/>
                      </a:cubicBezTo>
                      <a:cubicBezTo>
                        <a:pt x="1257" y="682"/>
                        <a:pt x="1147" y="692"/>
                        <a:pt x="1134" y="682"/>
                      </a:cubicBezTo>
                      <a:cubicBezTo>
                        <a:pt x="1121" y="672"/>
                        <a:pt x="1119" y="653"/>
                        <a:pt x="1107" y="642"/>
                      </a:cubicBezTo>
                      <a:cubicBezTo>
                        <a:pt x="1083" y="621"/>
                        <a:pt x="1027" y="589"/>
                        <a:pt x="1027" y="589"/>
                      </a:cubicBezTo>
                      <a:cubicBezTo>
                        <a:pt x="1018" y="576"/>
                        <a:pt x="1006" y="564"/>
                        <a:pt x="1000" y="549"/>
                      </a:cubicBezTo>
                      <a:cubicBezTo>
                        <a:pt x="989" y="523"/>
                        <a:pt x="974" y="469"/>
                        <a:pt x="974" y="469"/>
                      </a:cubicBezTo>
                      <a:cubicBezTo>
                        <a:pt x="1010" y="436"/>
                        <a:pt x="1167" y="373"/>
                        <a:pt x="1214" y="349"/>
                      </a:cubicBezTo>
                      <a:cubicBezTo>
                        <a:pt x="1227" y="340"/>
                        <a:pt x="1254" y="322"/>
                        <a:pt x="1254" y="322"/>
                      </a:cubicBezTo>
                      <a:cubicBezTo>
                        <a:pt x="1337" y="349"/>
                        <a:pt x="1308" y="407"/>
                        <a:pt x="1387" y="442"/>
                      </a:cubicBezTo>
                      <a:cubicBezTo>
                        <a:pt x="1466" y="477"/>
                        <a:pt x="1529" y="485"/>
                        <a:pt x="1614" y="495"/>
                      </a:cubicBezTo>
                      <a:cubicBezTo>
                        <a:pt x="1636" y="491"/>
                        <a:pt x="1766" y="473"/>
                        <a:pt x="1782" y="457"/>
                      </a:cubicBezTo>
                      <a:cubicBezTo>
                        <a:pt x="1792" y="447"/>
                        <a:pt x="1653" y="475"/>
                        <a:pt x="1640" y="469"/>
                      </a:cubicBezTo>
                      <a:cubicBezTo>
                        <a:pt x="1626" y="462"/>
                        <a:pt x="1612" y="452"/>
                        <a:pt x="1600" y="442"/>
                      </a:cubicBezTo>
                      <a:cubicBezTo>
                        <a:pt x="1580" y="423"/>
                        <a:pt x="1516" y="391"/>
                        <a:pt x="1492" y="367"/>
                      </a:cubicBezTo>
                      <a:cubicBezTo>
                        <a:pt x="1468" y="343"/>
                        <a:pt x="1460" y="313"/>
                        <a:pt x="1454" y="295"/>
                      </a:cubicBezTo>
                      <a:cubicBezTo>
                        <a:pt x="1503" y="263"/>
                        <a:pt x="1402" y="276"/>
                        <a:pt x="1457" y="257"/>
                      </a:cubicBezTo>
                      <a:cubicBezTo>
                        <a:pt x="1481" y="242"/>
                        <a:pt x="1474" y="252"/>
                        <a:pt x="1487" y="242"/>
                      </a:cubicBezTo>
                      <a:cubicBezTo>
                        <a:pt x="1500" y="232"/>
                        <a:pt x="1503" y="218"/>
                        <a:pt x="1537" y="197"/>
                      </a:cubicBezTo>
                      <a:cubicBezTo>
                        <a:pt x="1571" y="176"/>
                        <a:pt x="1639" y="118"/>
                        <a:pt x="1692" y="117"/>
                      </a:cubicBezTo>
                      <a:cubicBezTo>
                        <a:pt x="1750" y="136"/>
                        <a:pt x="1789" y="212"/>
                        <a:pt x="1854" y="189"/>
                      </a:cubicBezTo>
                      <a:cubicBezTo>
                        <a:pt x="1919" y="166"/>
                        <a:pt x="1909" y="198"/>
                        <a:pt x="1974" y="175"/>
                      </a:cubicBezTo>
                      <a:cubicBezTo>
                        <a:pt x="1902" y="161"/>
                        <a:pt x="1829" y="159"/>
                        <a:pt x="1760" y="135"/>
                      </a:cubicBezTo>
                      <a:cubicBezTo>
                        <a:pt x="1713" y="88"/>
                        <a:pt x="1721" y="18"/>
                        <a:pt x="1654" y="40"/>
                      </a:cubicBezTo>
                      <a:cubicBezTo>
                        <a:pt x="1694" y="0"/>
                        <a:pt x="1624" y="81"/>
                        <a:pt x="1577" y="102"/>
                      </a:cubicBezTo>
                      <a:cubicBezTo>
                        <a:pt x="1551" y="113"/>
                        <a:pt x="1497" y="152"/>
                        <a:pt x="1497" y="152"/>
                      </a:cubicBezTo>
                      <a:cubicBezTo>
                        <a:pt x="1408" y="212"/>
                        <a:pt x="1367" y="249"/>
                        <a:pt x="1267" y="282"/>
                      </a:cubicBezTo>
                      <a:cubicBezTo>
                        <a:pt x="1161" y="317"/>
                        <a:pt x="1293" y="273"/>
                        <a:pt x="1187" y="309"/>
                      </a:cubicBezTo>
                      <a:cubicBezTo>
                        <a:pt x="1174" y="313"/>
                        <a:pt x="1147" y="322"/>
                        <a:pt x="1147" y="322"/>
                      </a:cubicBezTo>
                      <a:cubicBezTo>
                        <a:pt x="1134" y="331"/>
                        <a:pt x="1122" y="343"/>
                        <a:pt x="1107" y="349"/>
                      </a:cubicBezTo>
                      <a:cubicBezTo>
                        <a:pt x="1081" y="360"/>
                        <a:pt x="1027" y="375"/>
                        <a:pt x="1027" y="375"/>
                      </a:cubicBezTo>
                      <a:cubicBezTo>
                        <a:pt x="974" y="411"/>
                        <a:pt x="916" y="421"/>
                        <a:pt x="854" y="442"/>
                      </a:cubicBezTo>
                      <a:cubicBezTo>
                        <a:pt x="681" y="500"/>
                        <a:pt x="518" y="511"/>
                        <a:pt x="334" y="522"/>
                      </a:cubicBezTo>
                      <a:cubicBezTo>
                        <a:pt x="238" y="534"/>
                        <a:pt x="296" y="520"/>
                        <a:pt x="267" y="522"/>
                      </a:cubicBezTo>
                      <a:cubicBezTo>
                        <a:pt x="238" y="524"/>
                        <a:pt x="198" y="535"/>
                        <a:pt x="160" y="535"/>
                      </a:cubicBezTo>
                      <a:cubicBezTo>
                        <a:pt x="120" y="531"/>
                        <a:pt x="77" y="537"/>
                        <a:pt x="40" y="522"/>
                      </a:cubicBezTo>
                      <a:cubicBezTo>
                        <a:pt x="27" y="517"/>
                        <a:pt x="35" y="493"/>
                        <a:pt x="27" y="482"/>
                      </a:cubicBezTo>
                      <a:cubicBezTo>
                        <a:pt x="21" y="474"/>
                        <a:pt x="9" y="473"/>
                        <a:pt x="0" y="46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99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58" name="Freeform 54"/>
                <p:cNvSpPr>
                  <a:spLocks/>
                </p:cNvSpPr>
                <p:nvPr/>
              </p:nvSpPr>
              <p:spPr bwMode="auto">
                <a:xfrm>
                  <a:off x="2048" y="2148"/>
                  <a:ext cx="11" cy="27"/>
                </a:xfrm>
                <a:custGeom>
                  <a:avLst/>
                  <a:gdLst/>
                  <a:ahLst/>
                  <a:cxnLst>
                    <a:cxn ang="0">
                      <a:pos x="58" y="7"/>
                    </a:cxn>
                    <a:cxn ang="0">
                      <a:pos x="6" y="33"/>
                    </a:cxn>
                    <a:cxn ang="0">
                      <a:pos x="24" y="105"/>
                    </a:cxn>
                    <a:cxn ang="0">
                      <a:pos x="88" y="149"/>
                    </a:cxn>
                    <a:cxn ang="0">
                      <a:pos x="144" y="137"/>
                    </a:cxn>
                    <a:cxn ang="0">
                      <a:pos x="80" y="77"/>
                    </a:cxn>
                    <a:cxn ang="0">
                      <a:pos x="58" y="7"/>
                    </a:cxn>
                  </a:cxnLst>
                  <a:rect l="0" t="0" r="r" b="b"/>
                  <a:pathLst>
                    <a:path w="145" h="154">
                      <a:moveTo>
                        <a:pt x="58" y="7"/>
                      </a:moveTo>
                      <a:cubicBezTo>
                        <a:pt x="46" y="0"/>
                        <a:pt x="12" y="17"/>
                        <a:pt x="6" y="33"/>
                      </a:cubicBezTo>
                      <a:cubicBezTo>
                        <a:pt x="0" y="49"/>
                        <a:pt x="10" y="86"/>
                        <a:pt x="24" y="105"/>
                      </a:cubicBezTo>
                      <a:cubicBezTo>
                        <a:pt x="38" y="124"/>
                        <a:pt x="68" y="144"/>
                        <a:pt x="88" y="149"/>
                      </a:cubicBezTo>
                      <a:cubicBezTo>
                        <a:pt x="108" y="154"/>
                        <a:pt x="145" y="149"/>
                        <a:pt x="144" y="137"/>
                      </a:cubicBezTo>
                      <a:cubicBezTo>
                        <a:pt x="143" y="125"/>
                        <a:pt x="95" y="98"/>
                        <a:pt x="80" y="77"/>
                      </a:cubicBezTo>
                      <a:cubicBezTo>
                        <a:pt x="65" y="56"/>
                        <a:pt x="70" y="14"/>
                        <a:pt x="58" y="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359" name="Group 55"/>
              <p:cNvGrpSpPr>
                <a:grpSpLocks/>
              </p:cNvGrpSpPr>
              <p:nvPr/>
            </p:nvGrpSpPr>
            <p:grpSpPr bwMode="auto">
              <a:xfrm>
                <a:off x="2180" y="2078"/>
                <a:ext cx="218" cy="149"/>
                <a:chOff x="2180" y="2078"/>
                <a:chExt cx="218" cy="149"/>
              </a:xfrm>
            </p:grpSpPr>
            <p:sp>
              <p:nvSpPr>
                <p:cNvPr id="226360" name="Oval 56"/>
                <p:cNvSpPr>
                  <a:spLocks noChangeAspect="1" noChangeArrowheads="1"/>
                </p:cNvSpPr>
                <p:nvPr/>
              </p:nvSpPr>
              <p:spPr bwMode="auto">
                <a:xfrm rot="20692398" flipH="1">
                  <a:off x="2180" y="2078"/>
                  <a:ext cx="191" cy="11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CC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61" name="Oval 57"/>
                <p:cNvSpPr>
                  <a:spLocks noChangeAspect="1" noChangeArrowheads="1"/>
                </p:cNvSpPr>
                <p:nvPr/>
              </p:nvSpPr>
              <p:spPr bwMode="auto">
                <a:xfrm rot="20692398" flipH="1">
                  <a:off x="2183" y="2107"/>
                  <a:ext cx="190" cy="8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62" name="Oval 58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2273" y="2114"/>
                  <a:ext cx="73" cy="7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93300"/>
                    </a:gs>
                    <a:gs pos="100000">
                      <a:srgbClr val="99CC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63" name="Oval 59"/>
                <p:cNvSpPr>
                  <a:spLocks noChangeAspect="1" noChangeArrowheads="1"/>
                </p:cNvSpPr>
                <p:nvPr/>
              </p:nvSpPr>
              <p:spPr bwMode="auto">
                <a:xfrm>
                  <a:off x="2305" y="2125"/>
                  <a:ext cx="33" cy="3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64" name="Freeform 60"/>
                <p:cNvSpPr>
                  <a:spLocks noChangeAspect="1"/>
                </p:cNvSpPr>
                <p:nvPr/>
              </p:nvSpPr>
              <p:spPr bwMode="auto">
                <a:xfrm rot="180767">
                  <a:off x="2204" y="2100"/>
                  <a:ext cx="194" cy="75"/>
                </a:xfrm>
                <a:custGeom>
                  <a:avLst/>
                  <a:gdLst/>
                  <a:ahLst/>
                  <a:cxnLst>
                    <a:cxn ang="0">
                      <a:pos x="0" y="400"/>
                    </a:cxn>
                    <a:cxn ang="0">
                      <a:pos x="27" y="480"/>
                    </a:cxn>
                    <a:cxn ang="0">
                      <a:pos x="147" y="546"/>
                    </a:cxn>
                    <a:cxn ang="0">
                      <a:pos x="373" y="560"/>
                    </a:cxn>
                    <a:cxn ang="0">
                      <a:pos x="333" y="546"/>
                    </a:cxn>
                    <a:cxn ang="0">
                      <a:pos x="293" y="520"/>
                    </a:cxn>
                    <a:cxn ang="0">
                      <a:pos x="240" y="440"/>
                    </a:cxn>
                    <a:cxn ang="0">
                      <a:pos x="227" y="400"/>
                    </a:cxn>
                    <a:cxn ang="0">
                      <a:pos x="320" y="413"/>
                    </a:cxn>
                    <a:cxn ang="0">
                      <a:pos x="440" y="453"/>
                    </a:cxn>
                    <a:cxn ang="0">
                      <a:pos x="480" y="466"/>
                    </a:cxn>
                    <a:cxn ang="0">
                      <a:pos x="520" y="480"/>
                    </a:cxn>
                    <a:cxn ang="0">
                      <a:pos x="640" y="466"/>
                    </a:cxn>
                    <a:cxn ang="0">
                      <a:pos x="560" y="413"/>
                    </a:cxn>
                    <a:cxn ang="0">
                      <a:pos x="493" y="333"/>
                    </a:cxn>
                    <a:cxn ang="0">
                      <a:pos x="653" y="360"/>
                    </a:cxn>
                    <a:cxn ang="0">
                      <a:pos x="693" y="373"/>
                    </a:cxn>
                    <a:cxn ang="0">
                      <a:pos x="733" y="386"/>
                    </a:cxn>
                    <a:cxn ang="0">
                      <a:pos x="960" y="373"/>
                    </a:cxn>
                    <a:cxn ang="0">
                      <a:pos x="920" y="360"/>
                    </a:cxn>
                    <a:cxn ang="0">
                      <a:pos x="813" y="253"/>
                    </a:cxn>
                    <a:cxn ang="0">
                      <a:pos x="827" y="213"/>
                    </a:cxn>
                    <a:cxn ang="0">
                      <a:pos x="947" y="253"/>
                    </a:cxn>
                    <a:cxn ang="0">
                      <a:pos x="1200" y="320"/>
                    </a:cxn>
                    <a:cxn ang="0">
                      <a:pos x="1360" y="306"/>
                    </a:cxn>
                    <a:cxn ang="0">
                      <a:pos x="1280" y="280"/>
                    </a:cxn>
                    <a:cxn ang="0">
                      <a:pos x="1240" y="266"/>
                    </a:cxn>
                    <a:cxn ang="0">
                      <a:pos x="1200" y="253"/>
                    </a:cxn>
                    <a:cxn ang="0">
                      <a:pos x="1133" y="186"/>
                    </a:cxn>
                    <a:cxn ang="0">
                      <a:pos x="1093" y="146"/>
                    </a:cxn>
                    <a:cxn ang="0">
                      <a:pos x="1200" y="160"/>
                    </a:cxn>
                    <a:cxn ang="0">
                      <a:pos x="1747" y="266"/>
                    </a:cxn>
                    <a:cxn ang="0">
                      <a:pos x="1813" y="253"/>
                    </a:cxn>
                    <a:cxn ang="0">
                      <a:pos x="1733" y="226"/>
                    </a:cxn>
                    <a:cxn ang="0">
                      <a:pos x="1693" y="213"/>
                    </a:cxn>
                    <a:cxn ang="0">
                      <a:pos x="1653" y="146"/>
                    </a:cxn>
                    <a:cxn ang="0">
                      <a:pos x="2200" y="280"/>
                    </a:cxn>
                    <a:cxn ang="0">
                      <a:pos x="2293" y="240"/>
                    </a:cxn>
                    <a:cxn ang="0">
                      <a:pos x="2213" y="226"/>
                    </a:cxn>
                    <a:cxn ang="0">
                      <a:pos x="2000" y="160"/>
                    </a:cxn>
                    <a:cxn ang="0">
                      <a:pos x="1893" y="93"/>
                    </a:cxn>
                    <a:cxn ang="0">
                      <a:pos x="1853" y="80"/>
                    </a:cxn>
                    <a:cxn ang="0">
                      <a:pos x="1480" y="0"/>
                    </a:cxn>
                    <a:cxn ang="0">
                      <a:pos x="1040" y="13"/>
                    </a:cxn>
                    <a:cxn ang="0">
                      <a:pos x="707" y="66"/>
                    </a:cxn>
                    <a:cxn ang="0">
                      <a:pos x="520" y="120"/>
                    </a:cxn>
                    <a:cxn ang="0">
                      <a:pos x="360" y="213"/>
                    </a:cxn>
                    <a:cxn ang="0">
                      <a:pos x="280" y="266"/>
                    </a:cxn>
                    <a:cxn ang="0">
                      <a:pos x="240" y="280"/>
                    </a:cxn>
                    <a:cxn ang="0">
                      <a:pos x="80" y="373"/>
                    </a:cxn>
                    <a:cxn ang="0">
                      <a:pos x="40" y="400"/>
                    </a:cxn>
                    <a:cxn ang="0">
                      <a:pos x="0" y="400"/>
                    </a:cxn>
                  </a:cxnLst>
                  <a:rect l="0" t="0" r="r" b="b"/>
                  <a:pathLst>
                    <a:path w="2395" h="603">
                      <a:moveTo>
                        <a:pt x="0" y="400"/>
                      </a:moveTo>
                      <a:cubicBezTo>
                        <a:pt x="9" y="427"/>
                        <a:pt x="9" y="458"/>
                        <a:pt x="27" y="480"/>
                      </a:cubicBezTo>
                      <a:cubicBezTo>
                        <a:pt x="61" y="522"/>
                        <a:pt x="102" y="531"/>
                        <a:pt x="147" y="546"/>
                      </a:cubicBezTo>
                      <a:cubicBezTo>
                        <a:pt x="232" y="603"/>
                        <a:pt x="198" y="592"/>
                        <a:pt x="373" y="560"/>
                      </a:cubicBezTo>
                      <a:cubicBezTo>
                        <a:pt x="387" y="557"/>
                        <a:pt x="346" y="552"/>
                        <a:pt x="333" y="546"/>
                      </a:cubicBezTo>
                      <a:cubicBezTo>
                        <a:pt x="319" y="539"/>
                        <a:pt x="306" y="529"/>
                        <a:pt x="293" y="520"/>
                      </a:cubicBezTo>
                      <a:cubicBezTo>
                        <a:pt x="275" y="493"/>
                        <a:pt x="258" y="467"/>
                        <a:pt x="240" y="440"/>
                      </a:cubicBezTo>
                      <a:cubicBezTo>
                        <a:pt x="232" y="428"/>
                        <a:pt x="214" y="404"/>
                        <a:pt x="227" y="400"/>
                      </a:cubicBezTo>
                      <a:cubicBezTo>
                        <a:pt x="257" y="390"/>
                        <a:pt x="289" y="409"/>
                        <a:pt x="320" y="413"/>
                      </a:cubicBezTo>
                      <a:cubicBezTo>
                        <a:pt x="413" y="444"/>
                        <a:pt x="373" y="431"/>
                        <a:pt x="440" y="453"/>
                      </a:cubicBezTo>
                      <a:cubicBezTo>
                        <a:pt x="453" y="457"/>
                        <a:pt x="467" y="462"/>
                        <a:pt x="480" y="466"/>
                      </a:cubicBezTo>
                      <a:cubicBezTo>
                        <a:pt x="493" y="471"/>
                        <a:pt x="520" y="480"/>
                        <a:pt x="520" y="480"/>
                      </a:cubicBezTo>
                      <a:cubicBezTo>
                        <a:pt x="560" y="475"/>
                        <a:pt x="619" y="501"/>
                        <a:pt x="640" y="466"/>
                      </a:cubicBezTo>
                      <a:cubicBezTo>
                        <a:pt x="656" y="439"/>
                        <a:pt x="583" y="436"/>
                        <a:pt x="560" y="413"/>
                      </a:cubicBezTo>
                      <a:cubicBezTo>
                        <a:pt x="509" y="362"/>
                        <a:pt x="531" y="389"/>
                        <a:pt x="493" y="333"/>
                      </a:cubicBezTo>
                      <a:cubicBezTo>
                        <a:pt x="559" y="312"/>
                        <a:pt x="592" y="339"/>
                        <a:pt x="653" y="360"/>
                      </a:cubicBezTo>
                      <a:cubicBezTo>
                        <a:pt x="666" y="364"/>
                        <a:pt x="680" y="369"/>
                        <a:pt x="693" y="373"/>
                      </a:cubicBezTo>
                      <a:cubicBezTo>
                        <a:pt x="706" y="377"/>
                        <a:pt x="733" y="386"/>
                        <a:pt x="733" y="386"/>
                      </a:cubicBezTo>
                      <a:cubicBezTo>
                        <a:pt x="809" y="382"/>
                        <a:pt x="885" y="383"/>
                        <a:pt x="960" y="373"/>
                      </a:cubicBezTo>
                      <a:cubicBezTo>
                        <a:pt x="974" y="371"/>
                        <a:pt x="932" y="368"/>
                        <a:pt x="920" y="360"/>
                      </a:cubicBezTo>
                      <a:cubicBezTo>
                        <a:pt x="875" y="330"/>
                        <a:pt x="858" y="284"/>
                        <a:pt x="813" y="253"/>
                      </a:cubicBezTo>
                      <a:cubicBezTo>
                        <a:pt x="818" y="240"/>
                        <a:pt x="813" y="215"/>
                        <a:pt x="827" y="213"/>
                      </a:cubicBezTo>
                      <a:cubicBezTo>
                        <a:pt x="869" y="207"/>
                        <a:pt x="907" y="240"/>
                        <a:pt x="947" y="253"/>
                      </a:cubicBezTo>
                      <a:cubicBezTo>
                        <a:pt x="1034" y="281"/>
                        <a:pt x="1110" y="306"/>
                        <a:pt x="1200" y="320"/>
                      </a:cubicBezTo>
                      <a:cubicBezTo>
                        <a:pt x="1253" y="315"/>
                        <a:pt x="1312" y="330"/>
                        <a:pt x="1360" y="306"/>
                      </a:cubicBezTo>
                      <a:cubicBezTo>
                        <a:pt x="1385" y="293"/>
                        <a:pt x="1307" y="289"/>
                        <a:pt x="1280" y="280"/>
                      </a:cubicBezTo>
                      <a:cubicBezTo>
                        <a:pt x="1267" y="276"/>
                        <a:pt x="1253" y="271"/>
                        <a:pt x="1240" y="266"/>
                      </a:cubicBezTo>
                      <a:cubicBezTo>
                        <a:pt x="1227" y="262"/>
                        <a:pt x="1200" y="253"/>
                        <a:pt x="1200" y="253"/>
                      </a:cubicBezTo>
                      <a:cubicBezTo>
                        <a:pt x="1127" y="204"/>
                        <a:pt x="1189" y="253"/>
                        <a:pt x="1133" y="186"/>
                      </a:cubicBezTo>
                      <a:cubicBezTo>
                        <a:pt x="1121" y="172"/>
                        <a:pt x="1075" y="153"/>
                        <a:pt x="1093" y="146"/>
                      </a:cubicBezTo>
                      <a:cubicBezTo>
                        <a:pt x="1127" y="133"/>
                        <a:pt x="1164" y="155"/>
                        <a:pt x="1200" y="160"/>
                      </a:cubicBezTo>
                      <a:cubicBezTo>
                        <a:pt x="1377" y="218"/>
                        <a:pt x="1564" y="236"/>
                        <a:pt x="1747" y="266"/>
                      </a:cubicBezTo>
                      <a:cubicBezTo>
                        <a:pt x="1769" y="262"/>
                        <a:pt x="1820" y="274"/>
                        <a:pt x="1813" y="253"/>
                      </a:cubicBezTo>
                      <a:cubicBezTo>
                        <a:pt x="1804" y="226"/>
                        <a:pt x="1760" y="235"/>
                        <a:pt x="1733" y="226"/>
                      </a:cubicBezTo>
                      <a:cubicBezTo>
                        <a:pt x="1720" y="222"/>
                        <a:pt x="1693" y="213"/>
                        <a:pt x="1693" y="213"/>
                      </a:cubicBezTo>
                      <a:cubicBezTo>
                        <a:pt x="1601" y="152"/>
                        <a:pt x="1583" y="171"/>
                        <a:pt x="1653" y="146"/>
                      </a:cubicBezTo>
                      <a:cubicBezTo>
                        <a:pt x="1804" y="248"/>
                        <a:pt x="2026" y="266"/>
                        <a:pt x="2200" y="280"/>
                      </a:cubicBezTo>
                      <a:cubicBezTo>
                        <a:pt x="2284" y="263"/>
                        <a:pt x="2395" y="263"/>
                        <a:pt x="2293" y="240"/>
                      </a:cubicBezTo>
                      <a:cubicBezTo>
                        <a:pt x="2267" y="234"/>
                        <a:pt x="2239" y="233"/>
                        <a:pt x="2213" y="226"/>
                      </a:cubicBezTo>
                      <a:cubicBezTo>
                        <a:pt x="2143" y="209"/>
                        <a:pt x="2069" y="182"/>
                        <a:pt x="2000" y="160"/>
                      </a:cubicBezTo>
                      <a:cubicBezTo>
                        <a:pt x="1957" y="97"/>
                        <a:pt x="1988" y="125"/>
                        <a:pt x="1893" y="93"/>
                      </a:cubicBezTo>
                      <a:cubicBezTo>
                        <a:pt x="1880" y="89"/>
                        <a:pt x="1853" y="80"/>
                        <a:pt x="1853" y="80"/>
                      </a:cubicBezTo>
                      <a:cubicBezTo>
                        <a:pt x="1755" y="14"/>
                        <a:pt x="1594" y="12"/>
                        <a:pt x="1480" y="0"/>
                      </a:cubicBezTo>
                      <a:cubicBezTo>
                        <a:pt x="1333" y="4"/>
                        <a:pt x="1187" y="6"/>
                        <a:pt x="1040" y="13"/>
                      </a:cubicBezTo>
                      <a:cubicBezTo>
                        <a:pt x="929" y="18"/>
                        <a:pt x="818" y="52"/>
                        <a:pt x="707" y="66"/>
                      </a:cubicBezTo>
                      <a:cubicBezTo>
                        <a:pt x="649" y="81"/>
                        <a:pt x="572" y="91"/>
                        <a:pt x="520" y="120"/>
                      </a:cubicBezTo>
                      <a:cubicBezTo>
                        <a:pt x="461" y="153"/>
                        <a:pt x="423" y="193"/>
                        <a:pt x="360" y="213"/>
                      </a:cubicBezTo>
                      <a:cubicBezTo>
                        <a:pt x="333" y="231"/>
                        <a:pt x="310" y="255"/>
                        <a:pt x="280" y="266"/>
                      </a:cubicBezTo>
                      <a:cubicBezTo>
                        <a:pt x="267" y="271"/>
                        <a:pt x="252" y="273"/>
                        <a:pt x="240" y="280"/>
                      </a:cubicBezTo>
                      <a:cubicBezTo>
                        <a:pt x="181" y="313"/>
                        <a:pt x="143" y="353"/>
                        <a:pt x="80" y="373"/>
                      </a:cubicBezTo>
                      <a:cubicBezTo>
                        <a:pt x="67" y="382"/>
                        <a:pt x="50" y="387"/>
                        <a:pt x="40" y="400"/>
                      </a:cubicBezTo>
                      <a:cubicBezTo>
                        <a:pt x="10" y="438"/>
                        <a:pt x="48" y="472"/>
                        <a:pt x="0" y="40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99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65" name="Freeform 61"/>
                <p:cNvSpPr>
                  <a:spLocks noChangeAspect="1"/>
                </p:cNvSpPr>
                <p:nvPr/>
              </p:nvSpPr>
              <p:spPr bwMode="auto">
                <a:xfrm>
                  <a:off x="2221" y="2152"/>
                  <a:ext cx="158" cy="75"/>
                </a:xfrm>
                <a:custGeom>
                  <a:avLst/>
                  <a:gdLst/>
                  <a:ahLst/>
                  <a:cxnLst>
                    <a:cxn ang="0">
                      <a:pos x="0" y="469"/>
                    </a:cxn>
                    <a:cxn ang="0">
                      <a:pos x="134" y="695"/>
                    </a:cxn>
                    <a:cxn ang="0">
                      <a:pos x="147" y="789"/>
                    </a:cxn>
                    <a:cxn ang="0">
                      <a:pos x="107" y="912"/>
                    </a:cxn>
                    <a:cxn ang="0">
                      <a:pos x="147" y="855"/>
                    </a:cxn>
                    <a:cxn ang="0">
                      <a:pos x="174" y="775"/>
                    </a:cxn>
                    <a:cxn ang="0">
                      <a:pos x="187" y="735"/>
                    </a:cxn>
                    <a:cxn ang="0">
                      <a:pos x="174" y="615"/>
                    </a:cxn>
                    <a:cxn ang="0">
                      <a:pos x="267" y="575"/>
                    </a:cxn>
                    <a:cxn ang="0">
                      <a:pos x="467" y="549"/>
                    </a:cxn>
                    <a:cxn ang="0">
                      <a:pos x="547" y="709"/>
                    </a:cxn>
                    <a:cxn ang="0">
                      <a:pos x="560" y="749"/>
                    </a:cxn>
                    <a:cxn ang="0">
                      <a:pos x="534" y="829"/>
                    </a:cxn>
                    <a:cxn ang="0">
                      <a:pos x="560" y="829"/>
                    </a:cxn>
                    <a:cxn ang="0">
                      <a:pos x="587" y="789"/>
                    </a:cxn>
                    <a:cxn ang="0">
                      <a:pos x="572" y="557"/>
                    </a:cxn>
                    <a:cxn ang="0">
                      <a:pos x="802" y="497"/>
                    </a:cxn>
                    <a:cxn ang="0">
                      <a:pos x="920" y="509"/>
                    </a:cxn>
                    <a:cxn ang="0">
                      <a:pos x="1000" y="602"/>
                    </a:cxn>
                    <a:cxn ang="0">
                      <a:pos x="1107" y="709"/>
                    </a:cxn>
                    <a:cxn ang="0">
                      <a:pos x="1247" y="692"/>
                    </a:cxn>
                    <a:cxn ang="0">
                      <a:pos x="1134" y="682"/>
                    </a:cxn>
                    <a:cxn ang="0">
                      <a:pos x="1107" y="642"/>
                    </a:cxn>
                    <a:cxn ang="0">
                      <a:pos x="1027" y="589"/>
                    </a:cxn>
                    <a:cxn ang="0">
                      <a:pos x="1000" y="549"/>
                    </a:cxn>
                    <a:cxn ang="0">
                      <a:pos x="974" y="469"/>
                    </a:cxn>
                    <a:cxn ang="0">
                      <a:pos x="1214" y="349"/>
                    </a:cxn>
                    <a:cxn ang="0">
                      <a:pos x="1254" y="322"/>
                    </a:cxn>
                    <a:cxn ang="0">
                      <a:pos x="1387" y="442"/>
                    </a:cxn>
                    <a:cxn ang="0">
                      <a:pos x="1614" y="495"/>
                    </a:cxn>
                    <a:cxn ang="0">
                      <a:pos x="1782" y="457"/>
                    </a:cxn>
                    <a:cxn ang="0">
                      <a:pos x="1640" y="469"/>
                    </a:cxn>
                    <a:cxn ang="0">
                      <a:pos x="1600" y="442"/>
                    </a:cxn>
                    <a:cxn ang="0">
                      <a:pos x="1492" y="367"/>
                    </a:cxn>
                    <a:cxn ang="0">
                      <a:pos x="1454" y="295"/>
                    </a:cxn>
                    <a:cxn ang="0">
                      <a:pos x="1457" y="257"/>
                    </a:cxn>
                    <a:cxn ang="0">
                      <a:pos x="1487" y="242"/>
                    </a:cxn>
                    <a:cxn ang="0">
                      <a:pos x="1537" y="197"/>
                    </a:cxn>
                    <a:cxn ang="0">
                      <a:pos x="1692" y="117"/>
                    </a:cxn>
                    <a:cxn ang="0">
                      <a:pos x="1854" y="189"/>
                    </a:cxn>
                    <a:cxn ang="0">
                      <a:pos x="1974" y="175"/>
                    </a:cxn>
                    <a:cxn ang="0">
                      <a:pos x="1760" y="135"/>
                    </a:cxn>
                    <a:cxn ang="0">
                      <a:pos x="1654" y="40"/>
                    </a:cxn>
                    <a:cxn ang="0">
                      <a:pos x="1577" y="102"/>
                    </a:cxn>
                    <a:cxn ang="0">
                      <a:pos x="1497" y="152"/>
                    </a:cxn>
                    <a:cxn ang="0">
                      <a:pos x="1267" y="282"/>
                    </a:cxn>
                    <a:cxn ang="0">
                      <a:pos x="1187" y="309"/>
                    </a:cxn>
                    <a:cxn ang="0">
                      <a:pos x="1147" y="322"/>
                    </a:cxn>
                    <a:cxn ang="0">
                      <a:pos x="1107" y="349"/>
                    </a:cxn>
                    <a:cxn ang="0">
                      <a:pos x="1027" y="375"/>
                    </a:cxn>
                    <a:cxn ang="0">
                      <a:pos x="854" y="442"/>
                    </a:cxn>
                    <a:cxn ang="0">
                      <a:pos x="334" y="522"/>
                    </a:cxn>
                    <a:cxn ang="0">
                      <a:pos x="267" y="522"/>
                    </a:cxn>
                    <a:cxn ang="0">
                      <a:pos x="160" y="535"/>
                    </a:cxn>
                    <a:cxn ang="0">
                      <a:pos x="40" y="522"/>
                    </a:cxn>
                    <a:cxn ang="0">
                      <a:pos x="27" y="482"/>
                    </a:cxn>
                    <a:cxn ang="0">
                      <a:pos x="0" y="469"/>
                    </a:cxn>
                  </a:cxnLst>
                  <a:rect l="0" t="0" r="r" b="b"/>
                  <a:pathLst>
                    <a:path w="1974" h="926">
                      <a:moveTo>
                        <a:pt x="0" y="469"/>
                      </a:moveTo>
                      <a:cubicBezTo>
                        <a:pt x="55" y="542"/>
                        <a:pt x="104" y="609"/>
                        <a:pt x="134" y="695"/>
                      </a:cubicBezTo>
                      <a:cubicBezTo>
                        <a:pt x="138" y="726"/>
                        <a:pt x="147" y="757"/>
                        <a:pt x="147" y="789"/>
                      </a:cubicBezTo>
                      <a:cubicBezTo>
                        <a:pt x="147" y="820"/>
                        <a:pt x="92" y="882"/>
                        <a:pt x="107" y="912"/>
                      </a:cubicBezTo>
                      <a:cubicBezTo>
                        <a:pt x="114" y="926"/>
                        <a:pt x="138" y="868"/>
                        <a:pt x="147" y="855"/>
                      </a:cubicBezTo>
                      <a:cubicBezTo>
                        <a:pt x="156" y="828"/>
                        <a:pt x="165" y="802"/>
                        <a:pt x="174" y="775"/>
                      </a:cubicBezTo>
                      <a:cubicBezTo>
                        <a:pt x="178" y="762"/>
                        <a:pt x="187" y="735"/>
                        <a:pt x="187" y="735"/>
                      </a:cubicBezTo>
                      <a:cubicBezTo>
                        <a:pt x="183" y="695"/>
                        <a:pt x="167" y="655"/>
                        <a:pt x="174" y="615"/>
                      </a:cubicBezTo>
                      <a:cubicBezTo>
                        <a:pt x="178" y="594"/>
                        <a:pt x="258" y="576"/>
                        <a:pt x="267" y="575"/>
                      </a:cubicBezTo>
                      <a:cubicBezTo>
                        <a:pt x="574" y="530"/>
                        <a:pt x="279" y="585"/>
                        <a:pt x="467" y="549"/>
                      </a:cubicBezTo>
                      <a:cubicBezTo>
                        <a:pt x="534" y="651"/>
                        <a:pt x="511" y="600"/>
                        <a:pt x="547" y="709"/>
                      </a:cubicBezTo>
                      <a:cubicBezTo>
                        <a:pt x="551" y="722"/>
                        <a:pt x="560" y="749"/>
                        <a:pt x="560" y="749"/>
                      </a:cubicBezTo>
                      <a:cubicBezTo>
                        <a:pt x="551" y="776"/>
                        <a:pt x="543" y="802"/>
                        <a:pt x="534" y="829"/>
                      </a:cubicBezTo>
                      <a:cubicBezTo>
                        <a:pt x="519" y="873"/>
                        <a:pt x="503" y="898"/>
                        <a:pt x="560" y="829"/>
                      </a:cubicBezTo>
                      <a:cubicBezTo>
                        <a:pt x="570" y="817"/>
                        <a:pt x="578" y="802"/>
                        <a:pt x="587" y="789"/>
                      </a:cubicBezTo>
                      <a:cubicBezTo>
                        <a:pt x="608" y="725"/>
                        <a:pt x="588" y="621"/>
                        <a:pt x="572" y="557"/>
                      </a:cubicBezTo>
                      <a:cubicBezTo>
                        <a:pt x="645" y="532"/>
                        <a:pt x="726" y="512"/>
                        <a:pt x="802" y="497"/>
                      </a:cubicBezTo>
                      <a:cubicBezTo>
                        <a:pt x="927" y="472"/>
                        <a:pt x="838" y="536"/>
                        <a:pt x="920" y="509"/>
                      </a:cubicBezTo>
                      <a:cubicBezTo>
                        <a:pt x="989" y="531"/>
                        <a:pt x="957" y="550"/>
                        <a:pt x="1000" y="602"/>
                      </a:cubicBezTo>
                      <a:cubicBezTo>
                        <a:pt x="1033" y="642"/>
                        <a:pt x="1085" y="714"/>
                        <a:pt x="1107" y="709"/>
                      </a:cubicBezTo>
                      <a:cubicBezTo>
                        <a:pt x="1129" y="704"/>
                        <a:pt x="1231" y="708"/>
                        <a:pt x="1247" y="692"/>
                      </a:cubicBezTo>
                      <a:cubicBezTo>
                        <a:pt x="1257" y="682"/>
                        <a:pt x="1147" y="692"/>
                        <a:pt x="1134" y="682"/>
                      </a:cubicBezTo>
                      <a:cubicBezTo>
                        <a:pt x="1121" y="672"/>
                        <a:pt x="1119" y="653"/>
                        <a:pt x="1107" y="642"/>
                      </a:cubicBezTo>
                      <a:cubicBezTo>
                        <a:pt x="1083" y="621"/>
                        <a:pt x="1027" y="589"/>
                        <a:pt x="1027" y="589"/>
                      </a:cubicBezTo>
                      <a:cubicBezTo>
                        <a:pt x="1018" y="576"/>
                        <a:pt x="1006" y="564"/>
                        <a:pt x="1000" y="549"/>
                      </a:cubicBezTo>
                      <a:cubicBezTo>
                        <a:pt x="989" y="523"/>
                        <a:pt x="974" y="469"/>
                        <a:pt x="974" y="469"/>
                      </a:cubicBezTo>
                      <a:cubicBezTo>
                        <a:pt x="1010" y="436"/>
                        <a:pt x="1167" y="373"/>
                        <a:pt x="1214" y="349"/>
                      </a:cubicBezTo>
                      <a:cubicBezTo>
                        <a:pt x="1227" y="340"/>
                        <a:pt x="1254" y="322"/>
                        <a:pt x="1254" y="322"/>
                      </a:cubicBezTo>
                      <a:cubicBezTo>
                        <a:pt x="1337" y="349"/>
                        <a:pt x="1308" y="407"/>
                        <a:pt x="1387" y="442"/>
                      </a:cubicBezTo>
                      <a:cubicBezTo>
                        <a:pt x="1466" y="477"/>
                        <a:pt x="1529" y="485"/>
                        <a:pt x="1614" y="495"/>
                      </a:cubicBezTo>
                      <a:cubicBezTo>
                        <a:pt x="1636" y="491"/>
                        <a:pt x="1766" y="473"/>
                        <a:pt x="1782" y="457"/>
                      </a:cubicBezTo>
                      <a:cubicBezTo>
                        <a:pt x="1792" y="447"/>
                        <a:pt x="1653" y="475"/>
                        <a:pt x="1640" y="469"/>
                      </a:cubicBezTo>
                      <a:cubicBezTo>
                        <a:pt x="1626" y="462"/>
                        <a:pt x="1612" y="452"/>
                        <a:pt x="1600" y="442"/>
                      </a:cubicBezTo>
                      <a:cubicBezTo>
                        <a:pt x="1580" y="423"/>
                        <a:pt x="1516" y="391"/>
                        <a:pt x="1492" y="367"/>
                      </a:cubicBezTo>
                      <a:cubicBezTo>
                        <a:pt x="1468" y="343"/>
                        <a:pt x="1460" y="313"/>
                        <a:pt x="1454" y="295"/>
                      </a:cubicBezTo>
                      <a:cubicBezTo>
                        <a:pt x="1503" y="263"/>
                        <a:pt x="1402" y="276"/>
                        <a:pt x="1457" y="257"/>
                      </a:cubicBezTo>
                      <a:cubicBezTo>
                        <a:pt x="1481" y="242"/>
                        <a:pt x="1474" y="252"/>
                        <a:pt x="1487" y="242"/>
                      </a:cubicBezTo>
                      <a:cubicBezTo>
                        <a:pt x="1500" y="232"/>
                        <a:pt x="1503" y="218"/>
                        <a:pt x="1537" y="197"/>
                      </a:cubicBezTo>
                      <a:cubicBezTo>
                        <a:pt x="1571" y="176"/>
                        <a:pt x="1639" y="118"/>
                        <a:pt x="1692" y="117"/>
                      </a:cubicBezTo>
                      <a:cubicBezTo>
                        <a:pt x="1750" y="136"/>
                        <a:pt x="1789" y="212"/>
                        <a:pt x="1854" y="189"/>
                      </a:cubicBezTo>
                      <a:cubicBezTo>
                        <a:pt x="1919" y="166"/>
                        <a:pt x="1909" y="198"/>
                        <a:pt x="1974" y="175"/>
                      </a:cubicBezTo>
                      <a:cubicBezTo>
                        <a:pt x="1902" y="161"/>
                        <a:pt x="1829" y="159"/>
                        <a:pt x="1760" y="135"/>
                      </a:cubicBezTo>
                      <a:cubicBezTo>
                        <a:pt x="1713" y="88"/>
                        <a:pt x="1721" y="18"/>
                        <a:pt x="1654" y="40"/>
                      </a:cubicBezTo>
                      <a:cubicBezTo>
                        <a:pt x="1694" y="0"/>
                        <a:pt x="1624" y="81"/>
                        <a:pt x="1577" y="102"/>
                      </a:cubicBezTo>
                      <a:cubicBezTo>
                        <a:pt x="1551" y="113"/>
                        <a:pt x="1497" y="152"/>
                        <a:pt x="1497" y="152"/>
                      </a:cubicBezTo>
                      <a:cubicBezTo>
                        <a:pt x="1408" y="212"/>
                        <a:pt x="1367" y="249"/>
                        <a:pt x="1267" y="282"/>
                      </a:cubicBezTo>
                      <a:cubicBezTo>
                        <a:pt x="1161" y="317"/>
                        <a:pt x="1293" y="273"/>
                        <a:pt x="1187" y="309"/>
                      </a:cubicBezTo>
                      <a:cubicBezTo>
                        <a:pt x="1174" y="313"/>
                        <a:pt x="1147" y="322"/>
                        <a:pt x="1147" y="322"/>
                      </a:cubicBezTo>
                      <a:cubicBezTo>
                        <a:pt x="1134" y="331"/>
                        <a:pt x="1122" y="343"/>
                        <a:pt x="1107" y="349"/>
                      </a:cubicBezTo>
                      <a:cubicBezTo>
                        <a:pt x="1081" y="360"/>
                        <a:pt x="1027" y="375"/>
                        <a:pt x="1027" y="375"/>
                      </a:cubicBezTo>
                      <a:cubicBezTo>
                        <a:pt x="974" y="411"/>
                        <a:pt x="916" y="421"/>
                        <a:pt x="854" y="442"/>
                      </a:cubicBezTo>
                      <a:cubicBezTo>
                        <a:pt x="681" y="500"/>
                        <a:pt x="518" y="511"/>
                        <a:pt x="334" y="522"/>
                      </a:cubicBezTo>
                      <a:cubicBezTo>
                        <a:pt x="238" y="534"/>
                        <a:pt x="296" y="520"/>
                        <a:pt x="267" y="522"/>
                      </a:cubicBezTo>
                      <a:cubicBezTo>
                        <a:pt x="238" y="524"/>
                        <a:pt x="198" y="535"/>
                        <a:pt x="160" y="535"/>
                      </a:cubicBezTo>
                      <a:cubicBezTo>
                        <a:pt x="120" y="531"/>
                        <a:pt x="77" y="537"/>
                        <a:pt x="40" y="522"/>
                      </a:cubicBezTo>
                      <a:cubicBezTo>
                        <a:pt x="27" y="517"/>
                        <a:pt x="35" y="493"/>
                        <a:pt x="27" y="482"/>
                      </a:cubicBezTo>
                      <a:cubicBezTo>
                        <a:pt x="21" y="474"/>
                        <a:pt x="9" y="473"/>
                        <a:pt x="0" y="46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99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66" name="Freeform 62"/>
                <p:cNvSpPr>
                  <a:spLocks/>
                </p:cNvSpPr>
                <p:nvPr/>
              </p:nvSpPr>
              <p:spPr bwMode="auto">
                <a:xfrm>
                  <a:off x="2286" y="2150"/>
                  <a:ext cx="11" cy="27"/>
                </a:xfrm>
                <a:custGeom>
                  <a:avLst/>
                  <a:gdLst/>
                  <a:ahLst/>
                  <a:cxnLst>
                    <a:cxn ang="0">
                      <a:pos x="58" y="7"/>
                    </a:cxn>
                    <a:cxn ang="0">
                      <a:pos x="6" y="33"/>
                    </a:cxn>
                    <a:cxn ang="0">
                      <a:pos x="24" y="105"/>
                    </a:cxn>
                    <a:cxn ang="0">
                      <a:pos x="88" y="149"/>
                    </a:cxn>
                    <a:cxn ang="0">
                      <a:pos x="144" y="137"/>
                    </a:cxn>
                    <a:cxn ang="0">
                      <a:pos x="80" y="77"/>
                    </a:cxn>
                    <a:cxn ang="0">
                      <a:pos x="58" y="7"/>
                    </a:cxn>
                  </a:cxnLst>
                  <a:rect l="0" t="0" r="r" b="b"/>
                  <a:pathLst>
                    <a:path w="145" h="154">
                      <a:moveTo>
                        <a:pt x="58" y="7"/>
                      </a:moveTo>
                      <a:cubicBezTo>
                        <a:pt x="46" y="0"/>
                        <a:pt x="12" y="17"/>
                        <a:pt x="6" y="33"/>
                      </a:cubicBezTo>
                      <a:cubicBezTo>
                        <a:pt x="0" y="49"/>
                        <a:pt x="10" y="86"/>
                        <a:pt x="24" y="105"/>
                      </a:cubicBezTo>
                      <a:cubicBezTo>
                        <a:pt x="38" y="124"/>
                        <a:pt x="68" y="144"/>
                        <a:pt x="88" y="149"/>
                      </a:cubicBezTo>
                      <a:cubicBezTo>
                        <a:pt x="108" y="154"/>
                        <a:pt x="145" y="149"/>
                        <a:pt x="144" y="137"/>
                      </a:cubicBezTo>
                      <a:cubicBezTo>
                        <a:pt x="143" y="125"/>
                        <a:pt x="95" y="98"/>
                        <a:pt x="80" y="77"/>
                      </a:cubicBezTo>
                      <a:cubicBezTo>
                        <a:pt x="65" y="56"/>
                        <a:pt x="70" y="14"/>
                        <a:pt x="58" y="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6367" name="Freeform 63"/>
              <p:cNvSpPr>
                <a:spLocks noChangeAspect="1"/>
              </p:cNvSpPr>
              <p:nvPr/>
            </p:nvSpPr>
            <p:spPr bwMode="auto">
              <a:xfrm>
                <a:off x="1900" y="1607"/>
                <a:ext cx="746" cy="509"/>
              </a:xfrm>
              <a:custGeom>
                <a:avLst/>
                <a:gdLst/>
                <a:ahLst/>
                <a:cxnLst>
                  <a:cxn ang="0">
                    <a:pos x="218" y="342"/>
                  </a:cxn>
                  <a:cxn ang="0">
                    <a:pos x="202" y="232"/>
                  </a:cxn>
                  <a:cxn ang="0">
                    <a:pos x="280" y="301"/>
                  </a:cxn>
                  <a:cxn ang="0">
                    <a:pos x="358" y="342"/>
                  </a:cxn>
                  <a:cxn ang="0">
                    <a:pos x="374" y="274"/>
                  </a:cxn>
                  <a:cxn ang="0">
                    <a:pos x="405" y="315"/>
                  </a:cxn>
                  <a:cxn ang="0">
                    <a:pos x="483" y="356"/>
                  </a:cxn>
                  <a:cxn ang="0">
                    <a:pos x="499" y="315"/>
                  </a:cxn>
                  <a:cxn ang="0">
                    <a:pos x="529" y="356"/>
                  </a:cxn>
                  <a:cxn ang="0">
                    <a:pos x="670" y="425"/>
                  </a:cxn>
                  <a:cxn ang="0">
                    <a:pos x="685" y="425"/>
                  </a:cxn>
                  <a:cxn ang="0">
                    <a:pos x="592" y="178"/>
                  </a:cxn>
                  <a:cxn ang="0">
                    <a:pos x="560" y="151"/>
                  </a:cxn>
                  <a:cxn ang="0">
                    <a:pos x="529" y="110"/>
                  </a:cxn>
                  <a:cxn ang="0">
                    <a:pos x="467" y="55"/>
                  </a:cxn>
                  <a:cxn ang="0">
                    <a:pos x="436" y="27"/>
                  </a:cxn>
                  <a:cxn ang="0">
                    <a:pos x="342" y="0"/>
                  </a:cxn>
                  <a:cxn ang="0">
                    <a:pos x="202" y="41"/>
                  </a:cxn>
                  <a:cxn ang="0">
                    <a:pos x="155" y="55"/>
                  </a:cxn>
                  <a:cxn ang="0">
                    <a:pos x="109" y="68"/>
                  </a:cxn>
                  <a:cxn ang="0">
                    <a:pos x="31" y="123"/>
                  </a:cxn>
                  <a:cxn ang="0">
                    <a:pos x="15" y="232"/>
                  </a:cxn>
                  <a:cxn ang="0">
                    <a:pos x="0" y="274"/>
                  </a:cxn>
                  <a:cxn ang="0">
                    <a:pos x="31" y="356"/>
                  </a:cxn>
                  <a:cxn ang="0">
                    <a:pos x="62" y="384"/>
                  </a:cxn>
                  <a:cxn ang="0">
                    <a:pos x="198" y="509"/>
                  </a:cxn>
                  <a:cxn ang="0">
                    <a:pos x="187" y="342"/>
                  </a:cxn>
                  <a:cxn ang="0">
                    <a:pos x="218" y="342"/>
                  </a:cxn>
                </a:cxnLst>
                <a:rect l="0" t="0" r="r" b="b"/>
                <a:pathLst>
                  <a:path w="746" h="509">
                    <a:moveTo>
                      <a:pt x="218" y="342"/>
                    </a:moveTo>
                    <a:cubicBezTo>
                      <a:pt x="212" y="305"/>
                      <a:pt x="168" y="254"/>
                      <a:pt x="202" y="232"/>
                    </a:cubicBezTo>
                    <a:cubicBezTo>
                      <a:pt x="232" y="213"/>
                      <a:pt x="254" y="278"/>
                      <a:pt x="280" y="301"/>
                    </a:cubicBezTo>
                    <a:cubicBezTo>
                      <a:pt x="323" y="339"/>
                      <a:pt x="298" y="325"/>
                      <a:pt x="358" y="342"/>
                    </a:cubicBezTo>
                    <a:cubicBezTo>
                      <a:pt x="364" y="319"/>
                      <a:pt x="352" y="287"/>
                      <a:pt x="374" y="274"/>
                    </a:cubicBezTo>
                    <a:cubicBezTo>
                      <a:pt x="390" y="265"/>
                      <a:pt x="393" y="302"/>
                      <a:pt x="405" y="315"/>
                    </a:cubicBezTo>
                    <a:cubicBezTo>
                      <a:pt x="435" y="349"/>
                      <a:pt x="437" y="342"/>
                      <a:pt x="483" y="356"/>
                    </a:cubicBezTo>
                    <a:cubicBezTo>
                      <a:pt x="488" y="342"/>
                      <a:pt x="482" y="315"/>
                      <a:pt x="499" y="315"/>
                    </a:cubicBezTo>
                    <a:cubicBezTo>
                      <a:pt x="517" y="315"/>
                      <a:pt x="515" y="345"/>
                      <a:pt x="529" y="356"/>
                    </a:cubicBezTo>
                    <a:cubicBezTo>
                      <a:pt x="656" y="454"/>
                      <a:pt x="578" y="385"/>
                      <a:pt x="670" y="425"/>
                    </a:cubicBezTo>
                    <a:cubicBezTo>
                      <a:pt x="708" y="441"/>
                      <a:pt x="746" y="477"/>
                      <a:pt x="685" y="425"/>
                    </a:cubicBezTo>
                    <a:cubicBezTo>
                      <a:pt x="654" y="342"/>
                      <a:pt x="623" y="260"/>
                      <a:pt x="592" y="178"/>
                    </a:cubicBezTo>
                    <a:cubicBezTo>
                      <a:pt x="587" y="165"/>
                      <a:pt x="569" y="160"/>
                      <a:pt x="560" y="151"/>
                    </a:cubicBezTo>
                    <a:cubicBezTo>
                      <a:pt x="548" y="137"/>
                      <a:pt x="541" y="122"/>
                      <a:pt x="529" y="110"/>
                    </a:cubicBezTo>
                    <a:cubicBezTo>
                      <a:pt x="510" y="90"/>
                      <a:pt x="487" y="73"/>
                      <a:pt x="467" y="55"/>
                    </a:cubicBezTo>
                    <a:cubicBezTo>
                      <a:pt x="457" y="46"/>
                      <a:pt x="450" y="31"/>
                      <a:pt x="436" y="27"/>
                    </a:cubicBezTo>
                    <a:cubicBezTo>
                      <a:pt x="405" y="18"/>
                      <a:pt x="342" y="0"/>
                      <a:pt x="342" y="0"/>
                    </a:cubicBezTo>
                    <a:cubicBezTo>
                      <a:pt x="310" y="10"/>
                      <a:pt x="241" y="29"/>
                      <a:pt x="202" y="41"/>
                    </a:cubicBezTo>
                    <a:cubicBezTo>
                      <a:pt x="186" y="46"/>
                      <a:pt x="171" y="50"/>
                      <a:pt x="155" y="55"/>
                    </a:cubicBezTo>
                    <a:cubicBezTo>
                      <a:pt x="140" y="59"/>
                      <a:pt x="109" y="68"/>
                      <a:pt x="109" y="68"/>
                    </a:cubicBezTo>
                    <a:cubicBezTo>
                      <a:pt x="101" y="73"/>
                      <a:pt x="35" y="108"/>
                      <a:pt x="31" y="123"/>
                    </a:cubicBezTo>
                    <a:cubicBezTo>
                      <a:pt x="19" y="158"/>
                      <a:pt x="22" y="196"/>
                      <a:pt x="15" y="232"/>
                    </a:cubicBezTo>
                    <a:cubicBezTo>
                      <a:pt x="12" y="247"/>
                      <a:pt x="5" y="260"/>
                      <a:pt x="0" y="274"/>
                    </a:cubicBezTo>
                    <a:cubicBezTo>
                      <a:pt x="10" y="301"/>
                      <a:pt x="20" y="329"/>
                      <a:pt x="31" y="356"/>
                    </a:cubicBezTo>
                    <a:cubicBezTo>
                      <a:pt x="35" y="368"/>
                      <a:pt x="50" y="376"/>
                      <a:pt x="62" y="384"/>
                    </a:cubicBezTo>
                    <a:cubicBezTo>
                      <a:pt x="204" y="476"/>
                      <a:pt x="125" y="445"/>
                      <a:pt x="198" y="509"/>
                    </a:cubicBezTo>
                    <a:cubicBezTo>
                      <a:pt x="177" y="453"/>
                      <a:pt x="159" y="416"/>
                      <a:pt x="187" y="342"/>
                    </a:cubicBezTo>
                    <a:cubicBezTo>
                      <a:pt x="226" y="238"/>
                      <a:pt x="218" y="328"/>
                      <a:pt x="218" y="34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9900"/>
                  </a:gs>
                  <a:gs pos="100000">
                    <a:srgbClr val="993300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68" name="Freeform 64" descr="Wide downward diagonal"/>
              <p:cNvSpPr>
                <a:spLocks noChangeAspect="1"/>
              </p:cNvSpPr>
              <p:nvPr/>
            </p:nvSpPr>
            <p:spPr bwMode="auto">
              <a:xfrm rot="-1030613">
                <a:off x="1701" y="1573"/>
                <a:ext cx="774" cy="312"/>
              </a:xfrm>
              <a:custGeom>
                <a:avLst/>
                <a:gdLst/>
                <a:ahLst/>
                <a:cxnLst>
                  <a:cxn ang="0">
                    <a:pos x="123" y="423"/>
                  </a:cxn>
                  <a:cxn ang="0">
                    <a:pos x="653" y="383"/>
                  </a:cxn>
                  <a:cxn ang="0">
                    <a:pos x="1123" y="453"/>
                  </a:cxn>
                  <a:cxn ang="0">
                    <a:pos x="1153" y="193"/>
                  </a:cxn>
                  <a:cxn ang="0">
                    <a:pos x="763" y="33"/>
                  </a:cxn>
                  <a:cxn ang="0">
                    <a:pos x="373" y="13"/>
                  </a:cxn>
                  <a:cxn ang="0">
                    <a:pos x="53" y="113"/>
                  </a:cxn>
                  <a:cxn ang="0">
                    <a:pos x="53" y="403"/>
                  </a:cxn>
                  <a:cxn ang="0">
                    <a:pos x="193" y="413"/>
                  </a:cxn>
                </a:cxnLst>
                <a:rect l="0" t="0" r="r" b="b"/>
                <a:pathLst>
                  <a:path w="1213" h="485">
                    <a:moveTo>
                      <a:pt x="123" y="423"/>
                    </a:moveTo>
                    <a:cubicBezTo>
                      <a:pt x="304" y="400"/>
                      <a:pt x="486" y="378"/>
                      <a:pt x="653" y="383"/>
                    </a:cubicBezTo>
                    <a:cubicBezTo>
                      <a:pt x="820" y="388"/>
                      <a:pt x="1040" y="485"/>
                      <a:pt x="1123" y="453"/>
                    </a:cubicBezTo>
                    <a:cubicBezTo>
                      <a:pt x="1206" y="421"/>
                      <a:pt x="1213" y="263"/>
                      <a:pt x="1153" y="193"/>
                    </a:cubicBezTo>
                    <a:cubicBezTo>
                      <a:pt x="1093" y="123"/>
                      <a:pt x="893" y="63"/>
                      <a:pt x="763" y="33"/>
                    </a:cubicBezTo>
                    <a:cubicBezTo>
                      <a:pt x="633" y="3"/>
                      <a:pt x="491" y="0"/>
                      <a:pt x="373" y="13"/>
                    </a:cubicBezTo>
                    <a:cubicBezTo>
                      <a:pt x="255" y="26"/>
                      <a:pt x="106" y="48"/>
                      <a:pt x="53" y="113"/>
                    </a:cubicBezTo>
                    <a:cubicBezTo>
                      <a:pt x="0" y="178"/>
                      <a:pt x="30" y="353"/>
                      <a:pt x="53" y="403"/>
                    </a:cubicBezTo>
                    <a:cubicBezTo>
                      <a:pt x="76" y="453"/>
                      <a:pt x="170" y="411"/>
                      <a:pt x="193" y="413"/>
                    </a:cubicBezTo>
                  </a:path>
                </a:pathLst>
              </a:custGeom>
              <a:pattFill prst="wdDnDiag">
                <a:fgClr>
                  <a:srgbClr val="0000CC"/>
                </a:fgClr>
                <a:bgClr>
                  <a:srgbClr val="FFFFFF"/>
                </a:bgClr>
              </a:pattFill>
              <a:ln w="19050" cmpd="sng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6369" name="AutoShape 65" descr="Wide downward diagonal"/>
            <p:cNvSpPr>
              <a:spLocks noChangeAspect="1" noChangeArrowheads="1"/>
            </p:cNvSpPr>
            <p:nvPr/>
          </p:nvSpPr>
          <p:spPr bwMode="auto">
            <a:xfrm rot="5929915">
              <a:off x="1566" y="2526"/>
              <a:ext cx="690" cy="326"/>
            </a:xfrm>
            <a:prstGeom prst="wave">
              <a:avLst>
                <a:gd name="adj1" fmla="val 13005"/>
                <a:gd name="adj2" fmla="val 0"/>
              </a:avLst>
            </a:prstGeom>
            <a:pattFill prst="wdDnDiag">
              <a:fgClr>
                <a:srgbClr val="0000CC"/>
              </a:fgClr>
              <a:bgClr>
                <a:srgbClr val="FFFFFF"/>
              </a:bgClr>
            </a:pattFill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rot="10800000" vert="eaVert"/>
            <a:lstStyle/>
            <a:p>
              <a:endParaRPr lang="en-US"/>
            </a:p>
          </p:txBody>
        </p:sp>
        <p:sp>
          <p:nvSpPr>
            <p:cNvPr id="226370" name="AutoShape 66" descr="Wide downward diagonal"/>
            <p:cNvSpPr>
              <a:spLocks noChangeAspect="1" noChangeArrowheads="1"/>
            </p:cNvSpPr>
            <p:nvPr/>
          </p:nvSpPr>
          <p:spPr bwMode="auto">
            <a:xfrm>
              <a:off x="1960" y="2271"/>
              <a:ext cx="559" cy="328"/>
            </a:xfrm>
            <a:prstGeom prst="wave">
              <a:avLst>
                <a:gd name="adj1" fmla="val 13005"/>
                <a:gd name="adj2" fmla="val 0"/>
              </a:avLst>
            </a:prstGeom>
            <a:pattFill prst="wdDnDiag">
              <a:fgClr>
                <a:srgbClr val="0000CC"/>
              </a:fgClr>
              <a:bgClr>
                <a:srgbClr val="FFFFFF"/>
              </a:bgClr>
            </a:pattFill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71" name="AutoShape 67" descr="Wide upward diagonal"/>
            <p:cNvSpPr>
              <a:spLocks noChangeAspect="1" noChangeArrowheads="1"/>
            </p:cNvSpPr>
            <p:nvPr/>
          </p:nvSpPr>
          <p:spPr bwMode="auto">
            <a:xfrm rot="-641960">
              <a:off x="1844" y="2270"/>
              <a:ext cx="420" cy="283"/>
            </a:xfrm>
            <a:prstGeom prst="roundRect">
              <a:avLst>
                <a:gd name="adj" fmla="val 16667"/>
              </a:avLst>
            </a:prstGeom>
            <a:pattFill prst="wdUpDiag">
              <a:fgClr>
                <a:srgbClr val="0000CC"/>
              </a:fgClr>
              <a:bgClr>
                <a:srgbClr val="FFFFFF"/>
              </a:bgClr>
            </a:pattFill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2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 b="1"/>
              <a:t>Recap – 3 Ways to Compare Numbers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1882775" cy="4525963"/>
          </a:xfrm>
        </p:spPr>
        <p:txBody>
          <a:bodyPr/>
          <a:lstStyle/>
          <a:p>
            <a:pPr algn="ctr">
              <a:buFontTx/>
              <a:buNone/>
            </a:pPr>
            <a:endParaRPr lang="en-GB" sz="2600"/>
          </a:p>
          <a:p>
            <a:pPr algn="ctr">
              <a:buFontTx/>
              <a:buNone/>
            </a:pPr>
            <a:endParaRPr lang="en-GB" sz="2600"/>
          </a:p>
          <a:p>
            <a:pPr>
              <a:buFontTx/>
              <a:buNone/>
            </a:pPr>
            <a:endParaRPr lang="en-GB" sz="2600"/>
          </a:p>
          <a:p>
            <a:endParaRPr lang="en-GB"/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6227763" y="2384425"/>
            <a:ext cx="2447925" cy="827088"/>
          </a:xfrm>
          <a:prstGeom prst="rect">
            <a:avLst/>
          </a:prstGeom>
          <a:solidFill>
            <a:schemeClr val="accent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sz="3200" b="0"/>
              <a:t>Fraction?</a:t>
            </a: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6227763" y="4257675"/>
            <a:ext cx="2447925" cy="827088"/>
          </a:xfrm>
          <a:prstGeom prst="rect">
            <a:avLst/>
          </a:prstGeom>
          <a:solidFill>
            <a:schemeClr val="accent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3200" b="0"/>
              <a:t>Proportion?</a:t>
            </a: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6227763" y="3321050"/>
            <a:ext cx="2447925" cy="827088"/>
          </a:xfrm>
          <a:prstGeom prst="rect">
            <a:avLst/>
          </a:prstGeom>
          <a:solidFill>
            <a:schemeClr val="accent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3200" b="0"/>
              <a:t>Ratio?</a:t>
            </a:r>
          </a:p>
        </p:txBody>
      </p:sp>
      <p:sp>
        <p:nvSpPr>
          <p:cNvPr id="84019" name="Text Box 51"/>
          <p:cNvSpPr txBox="1">
            <a:spLocks noChangeArrowheads="1"/>
          </p:cNvSpPr>
          <p:nvPr/>
        </p:nvSpPr>
        <p:spPr bwMode="auto">
          <a:xfrm>
            <a:off x="5435600" y="1268413"/>
            <a:ext cx="3240088" cy="93662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sz="3200" b="0"/>
              <a:t>Which question is a  …</a:t>
            </a:r>
          </a:p>
        </p:txBody>
      </p:sp>
      <p:grpSp>
        <p:nvGrpSpPr>
          <p:cNvPr id="84021" name="Group 53"/>
          <p:cNvGrpSpPr>
            <a:grpSpLocks/>
          </p:cNvGrpSpPr>
          <p:nvPr/>
        </p:nvGrpSpPr>
        <p:grpSpPr bwMode="auto">
          <a:xfrm>
            <a:off x="0" y="717550"/>
            <a:ext cx="917575" cy="1593850"/>
            <a:chOff x="2732" y="2802"/>
            <a:chExt cx="578" cy="1004"/>
          </a:xfrm>
        </p:grpSpPr>
        <p:grpSp>
          <p:nvGrpSpPr>
            <p:cNvPr id="84022" name="Group 54"/>
            <p:cNvGrpSpPr>
              <a:grpSpLocks/>
            </p:cNvGrpSpPr>
            <p:nvPr/>
          </p:nvGrpSpPr>
          <p:grpSpPr bwMode="auto">
            <a:xfrm>
              <a:off x="2732" y="2802"/>
              <a:ext cx="578" cy="1004"/>
              <a:chOff x="2732" y="2802"/>
              <a:chExt cx="578" cy="1004"/>
            </a:xfrm>
          </p:grpSpPr>
          <p:grpSp>
            <p:nvGrpSpPr>
              <p:cNvPr id="84023" name="Group 55"/>
              <p:cNvGrpSpPr>
                <a:grpSpLocks/>
              </p:cNvGrpSpPr>
              <p:nvPr/>
            </p:nvGrpSpPr>
            <p:grpSpPr bwMode="auto">
              <a:xfrm>
                <a:off x="2732" y="2802"/>
                <a:ext cx="578" cy="1004"/>
                <a:chOff x="8923" y="6076"/>
                <a:chExt cx="1277" cy="2220"/>
              </a:xfrm>
            </p:grpSpPr>
            <p:grpSp>
              <p:nvGrpSpPr>
                <p:cNvPr id="84024" name="Group 56"/>
                <p:cNvGrpSpPr>
                  <a:grpSpLocks/>
                </p:cNvGrpSpPr>
                <p:nvPr/>
              </p:nvGrpSpPr>
              <p:grpSpPr bwMode="auto">
                <a:xfrm>
                  <a:off x="8923" y="6084"/>
                  <a:ext cx="1229" cy="1448"/>
                  <a:chOff x="8923" y="6084"/>
                  <a:chExt cx="1229" cy="1448"/>
                </a:xfrm>
              </p:grpSpPr>
              <p:sp>
                <p:nvSpPr>
                  <p:cNvPr id="84025" name="Freeform 57"/>
                  <p:cNvSpPr>
                    <a:spLocks/>
                  </p:cNvSpPr>
                  <p:nvPr/>
                </p:nvSpPr>
                <p:spPr bwMode="auto">
                  <a:xfrm>
                    <a:off x="8923" y="6084"/>
                    <a:ext cx="1229" cy="1224"/>
                  </a:xfrm>
                  <a:custGeom>
                    <a:avLst/>
                    <a:gdLst/>
                    <a:ahLst/>
                    <a:cxnLst>
                      <a:cxn ang="0">
                        <a:pos x="224" y="1055"/>
                      </a:cxn>
                      <a:cxn ang="0">
                        <a:pos x="57" y="904"/>
                      </a:cxn>
                      <a:cxn ang="0">
                        <a:pos x="90" y="870"/>
                      </a:cxn>
                      <a:cxn ang="0">
                        <a:pos x="74" y="686"/>
                      </a:cxn>
                      <a:cxn ang="0">
                        <a:pos x="141" y="418"/>
                      </a:cxn>
                      <a:cxn ang="0">
                        <a:pos x="157" y="368"/>
                      </a:cxn>
                      <a:cxn ang="0">
                        <a:pos x="258" y="251"/>
                      </a:cxn>
                      <a:cxn ang="0">
                        <a:pos x="325" y="167"/>
                      </a:cxn>
                      <a:cxn ang="0">
                        <a:pos x="358" y="117"/>
                      </a:cxn>
                      <a:cxn ang="0">
                        <a:pos x="442" y="50"/>
                      </a:cxn>
                      <a:cxn ang="0">
                        <a:pos x="475" y="16"/>
                      </a:cxn>
                      <a:cxn ang="0">
                        <a:pos x="576" y="0"/>
                      </a:cxn>
                      <a:cxn ang="0">
                        <a:pos x="861" y="50"/>
                      </a:cxn>
                      <a:cxn ang="0">
                        <a:pos x="961" y="167"/>
                      </a:cxn>
                      <a:cxn ang="0">
                        <a:pos x="994" y="201"/>
                      </a:cxn>
                      <a:cxn ang="0">
                        <a:pos x="1011" y="251"/>
                      </a:cxn>
                      <a:cxn ang="0">
                        <a:pos x="1078" y="318"/>
                      </a:cxn>
                      <a:cxn ang="0">
                        <a:pos x="1145" y="569"/>
                      </a:cxn>
                      <a:cxn ang="0">
                        <a:pos x="1229" y="971"/>
                      </a:cxn>
                      <a:cxn ang="0">
                        <a:pos x="1179" y="988"/>
                      </a:cxn>
                      <a:cxn ang="0">
                        <a:pos x="1112" y="1004"/>
                      </a:cxn>
                      <a:cxn ang="0">
                        <a:pos x="1179" y="1071"/>
                      </a:cxn>
                      <a:cxn ang="0">
                        <a:pos x="1145" y="1105"/>
                      </a:cxn>
                      <a:cxn ang="0">
                        <a:pos x="1095" y="1088"/>
                      </a:cxn>
                      <a:cxn ang="0">
                        <a:pos x="911" y="1189"/>
                      </a:cxn>
                      <a:cxn ang="0">
                        <a:pos x="459" y="1155"/>
                      </a:cxn>
                      <a:cxn ang="0">
                        <a:pos x="291" y="1105"/>
                      </a:cxn>
                      <a:cxn ang="0">
                        <a:pos x="241" y="1088"/>
                      </a:cxn>
                      <a:cxn ang="0">
                        <a:pos x="224" y="1055"/>
                      </a:cxn>
                    </a:cxnLst>
                    <a:rect l="0" t="0" r="r" b="b"/>
                    <a:pathLst>
                      <a:path w="1229" h="1224">
                        <a:moveTo>
                          <a:pt x="224" y="1055"/>
                        </a:moveTo>
                        <a:cubicBezTo>
                          <a:pt x="83" y="1037"/>
                          <a:pt x="0" y="1075"/>
                          <a:pt x="57" y="904"/>
                        </a:cubicBezTo>
                        <a:cubicBezTo>
                          <a:pt x="62" y="889"/>
                          <a:pt x="79" y="881"/>
                          <a:pt x="90" y="870"/>
                        </a:cubicBezTo>
                        <a:cubicBezTo>
                          <a:pt x="115" y="795"/>
                          <a:pt x="90" y="768"/>
                          <a:pt x="74" y="686"/>
                        </a:cubicBezTo>
                        <a:cubicBezTo>
                          <a:pt x="102" y="597"/>
                          <a:pt x="111" y="508"/>
                          <a:pt x="141" y="418"/>
                        </a:cubicBezTo>
                        <a:cubicBezTo>
                          <a:pt x="147" y="401"/>
                          <a:pt x="144" y="380"/>
                          <a:pt x="157" y="368"/>
                        </a:cubicBezTo>
                        <a:cubicBezTo>
                          <a:pt x="195" y="331"/>
                          <a:pt x="220" y="288"/>
                          <a:pt x="258" y="251"/>
                        </a:cubicBezTo>
                        <a:cubicBezTo>
                          <a:pt x="289" y="154"/>
                          <a:pt x="249" y="243"/>
                          <a:pt x="325" y="167"/>
                        </a:cubicBezTo>
                        <a:cubicBezTo>
                          <a:pt x="339" y="153"/>
                          <a:pt x="346" y="133"/>
                          <a:pt x="358" y="117"/>
                        </a:cubicBezTo>
                        <a:cubicBezTo>
                          <a:pt x="396" y="70"/>
                          <a:pt x="392" y="91"/>
                          <a:pt x="442" y="50"/>
                        </a:cubicBezTo>
                        <a:cubicBezTo>
                          <a:pt x="454" y="40"/>
                          <a:pt x="460" y="22"/>
                          <a:pt x="475" y="16"/>
                        </a:cubicBezTo>
                        <a:cubicBezTo>
                          <a:pt x="507" y="4"/>
                          <a:pt x="542" y="5"/>
                          <a:pt x="576" y="0"/>
                        </a:cubicBezTo>
                        <a:cubicBezTo>
                          <a:pt x="677" y="11"/>
                          <a:pt x="766" y="18"/>
                          <a:pt x="861" y="50"/>
                        </a:cubicBezTo>
                        <a:cubicBezTo>
                          <a:pt x="912" y="128"/>
                          <a:pt x="878" y="83"/>
                          <a:pt x="961" y="167"/>
                        </a:cubicBezTo>
                        <a:cubicBezTo>
                          <a:pt x="972" y="178"/>
                          <a:pt x="994" y="201"/>
                          <a:pt x="994" y="201"/>
                        </a:cubicBezTo>
                        <a:cubicBezTo>
                          <a:pt x="1000" y="218"/>
                          <a:pt x="1001" y="237"/>
                          <a:pt x="1011" y="251"/>
                        </a:cubicBezTo>
                        <a:cubicBezTo>
                          <a:pt x="1029" y="277"/>
                          <a:pt x="1078" y="318"/>
                          <a:pt x="1078" y="318"/>
                        </a:cubicBezTo>
                        <a:cubicBezTo>
                          <a:pt x="1109" y="409"/>
                          <a:pt x="1129" y="475"/>
                          <a:pt x="1145" y="569"/>
                        </a:cubicBezTo>
                        <a:cubicBezTo>
                          <a:pt x="1158" y="803"/>
                          <a:pt x="1106" y="848"/>
                          <a:pt x="1229" y="971"/>
                        </a:cubicBezTo>
                        <a:cubicBezTo>
                          <a:pt x="1212" y="977"/>
                          <a:pt x="1196" y="983"/>
                          <a:pt x="1179" y="988"/>
                        </a:cubicBezTo>
                        <a:cubicBezTo>
                          <a:pt x="1157" y="994"/>
                          <a:pt x="1126" y="986"/>
                          <a:pt x="1112" y="1004"/>
                        </a:cubicBezTo>
                        <a:cubicBezTo>
                          <a:pt x="1074" y="1053"/>
                          <a:pt x="1170" y="1068"/>
                          <a:pt x="1179" y="1071"/>
                        </a:cubicBezTo>
                        <a:cubicBezTo>
                          <a:pt x="1168" y="1082"/>
                          <a:pt x="1161" y="1102"/>
                          <a:pt x="1145" y="1105"/>
                        </a:cubicBezTo>
                        <a:cubicBezTo>
                          <a:pt x="1128" y="1108"/>
                          <a:pt x="1111" y="1080"/>
                          <a:pt x="1095" y="1088"/>
                        </a:cubicBezTo>
                        <a:cubicBezTo>
                          <a:pt x="824" y="1224"/>
                          <a:pt x="1190" y="1142"/>
                          <a:pt x="911" y="1189"/>
                        </a:cubicBezTo>
                        <a:cubicBezTo>
                          <a:pt x="683" y="1143"/>
                          <a:pt x="958" y="1194"/>
                          <a:pt x="459" y="1155"/>
                        </a:cubicBezTo>
                        <a:cubicBezTo>
                          <a:pt x="429" y="1153"/>
                          <a:pt x="304" y="1109"/>
                          <a:pt x="291" y="1105"/>
                        </a:cubicBezTo>
                        <a:cubicBezTo>
                          <a:pt x="274" y="1099"/>
                          <a:pt x="241" y="1088"/>
                          <a:pt x="241" y="1088"/>
                        </a:cubicBezTo>
                        <a:cubicBezTo>
                          <a:pt x="203" y="1051"/>
                          <a:pt x="191" y="1055"/>
                          <a:pt x="224" y="1055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9900"/>
                      </a:gs>
                      <a:gs pos="100000">
                        <a:srgbClr val="FFCC00"/>
                      </a:gs>
                    </a:gsLst>
                    <a:lin ang="18900000" scaled="1"/>
                  </a:gradFill>
                  <a:ln w="28575" cmpd="sng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026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9205" y="6277"/>
                    <a:ext cx="811" cy="1255"/>
                  </a:xfrm>
                  <a:prstGeom prst="ellipse">
                    <a:avLst/>
                  </a:prstGeom>
                  <a:solidFill>
                    <a:srgbClr val="FFFFCC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84027" name="Group 5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266" y="6811"/>
                    <a:ext cx="686" cy="215"/>
                    <a:chOff x="5280" y="3873"/>
                    <a:chExt cx="5896" cy="1831"/>
                  </a:xfrm>
                </p:grpSpPr>
                <p:grpSp>
                  <p:nvGrpSpPr>
                    <p:cNvPr id="84028" name="Group 6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8460" y="3873"/>
                      <a:ext cx="2716" cy="1830"/>
                      <a:chOff x="8239" y="3829"/>
                      <a:chExt cx="2716" cy="1830"/>
                    </a:xfrm>
                  </p:grpSpPr>
                  <p:grpSp>
                    <p:nvGrpSpPr>
                      <p:cNvPr id="84029" name="Group 61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8239" y="3829"/>
                        <a:ext cx="2716" cy="1370"/>
                        <a:chOff x="8239" y="3895"/>
                        <a:chExt cx="2716" cy="1370"/>
                      </a:xfrm>
                    </p:grpSpPr>
                    <p:grpSp>
                      <p:nvGrpSpPr>
                        <p:cNvPr id="84030" name="Group 62"/>
                        <p:cNvGrpSpPr>
                          <a:grpSpLocks noChangeAspect="1"/>
                        </p:cNvGrpSpPr>
                        <p:nvPr/>
                      </p:nvGrpSpPr>
                      <p:grpSpPr bwMode="auto">
                        <a:xfrm>
                          <a:off x="8239" y="3895"/>
                          <a:ext cx="2403" cy="1370"/>
                          <a:chOff x="8239" y="3895"/>
                          <a:chExt cx="2403" cy="1370"/>
                        </a:xfrm>
                      </p:grpSpPr>
                      <p:sp>
                        <p:nvSpPr>
                          <p:cNvPr id="84031" name="Oval 63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 rot="20692398" flipH="1">
                            <a:off x="8239" y="3895"/>
                            <a:ext cx="2373" cy="1352"/>
                          </a:xfrm>
                          <a:prstGeom prst="ellipse">
                            <a:avLst/>
                          </a:prstGeom>
                          <a:gradFill rotWithShape="1">
                            <a:gsLst>
                              <a:gs pos="0">
                                <a:srgbClr val="FFFFCC"/>
                              </a:gs>
                              <a:gs pos="100000">
                                <a:srgbClr val="FFFFFF"/>
                              </a:gs>
                            </a:gsLst>
                            <a:lin ang="5400000" scaled="1"/>
                          </a:gra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4032" name="Oval 64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 rot="20692398" flipH="1">
                            <a:off x="8273" y="4247"/>
                            <a:ext cx="2369" cy="1018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4033" name="Oval 65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 flipH="1">
                            <a:off x="8919" y="4334"/>
                            <a:ext cx="912" cy="922"/>
                          </a:xfrm>
                          <a:prstGeom prst="ellipse">
                            <a:avLst/>
                          </a:prstGeom>
                          <a:gradFill rotWithShape="1">
                            <a:gsLst>
                              <a:gs pos="0">
                                <a:srgbClr val="9900FF">
                                  <a:alpha val="64999"/>
                                </a:srgbClr>
                              </a:gs>
                              <a:gs pos="100000">
                                <a:srgbClr val="3366FF">
                                  <a:alpha val="84000"/>
                                </a:srgbClr>
                              </a:gs>
                            </a:gsLst>
                            <a:path path="shape">
                              <a:fillToRect l="50000" t="50000" r="50000" b="50000"/>
                            </a:path>
                          </a:gra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4034" name="Oval 66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>
                            <a:off x="9143" y="4622"/>
                            <a:ext cx="410" cy="410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84035" name="Freeform 67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8560" y="4187"/>
                          <a:ext cx="2395" cy="603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400"/>
                            </a:cxn>
                            <a:cxn ang="0">
                              <a:pos x="27" y="480"/>
                            </a:cxn>
                            <a:cxn ang="0">
                              <a:pos x="147" y="546"/>
                            </a:cxn>
                            <a:cxn ang="0">
                              <a:pos x="373" y="560"/>
                            </a:cxn>
                            <a:cxn ang="0">
                              <a:pos x="333" y="546"/>
                            </a:cxn>
                            <a:cxn ang="0">
                              <a:pos x="293" y="520"/>
                            </a:cxn>
                            <a:cxn ang="0">
                              <a:pos x="240" y="440"/>
                            </a:cxn>
                            <a:cxn ang="0">
                              <a:pos x="227" y="400"/>
                            </a:cxn>
                            <a:cxn ang="0">
                              <a:pos x="320" y="413"/>
                            </a:cxn>
                            <a:cxn ang="0">
                              <a:pos x="440" y="453"/>
                            </a:cxn>
                            <a:cxn ang="0">
                              <a:pos x="480" y="466"/>
                            </a:cxn>
                            <a:cxn ang="0">
                              <a:pos x="520" y="480"/>
                            </a:cxn>
                            <a:cxn ang="0">
                              <a:pos x="640" y="466"/>
                            </a:cxn>
                            <a:cxn ang="0">
                              <a:pos x="560" y="413"/>
                            </a:cxn>
                            <a:cxn ang="0">
                              <a:pos x="493" y="333"/>
                            </a:cxn>
                            <a:cxn ang="0">
                              <a:pos x="653" y="360"/>
                            </a:cxn>
                            <a:cxn ang="0">
                              <a:pos x="693" y="373"/>
                            </a:cxn>
                            <a:cxn ang="0">
                              <a:pos x="733" y="386"/>
                            </a:cxn>
                            <a:cxn ang="0">
                              <a:pos x="960" y="373"/>
                            </a:cxn>
                            <a:cxn ang="0">
                              <a:pos x="920" y="360"/>
                            </a:cxn>
                            <a:cxn ang="0">
                              <a:pos x="813" y="253"/>
                            </a:cxn>
                            <a:cxn ang="0">
                              <a:pos x="827" y="213"/>
                            </a:cxn>
                            <a:cxn ang="0">
                              <a:pos x="947" y="253"/>
                            </a:cxn>
                            <a:cxn ang="0">
                              <a:pos x="1200" y="320"/>
                            </a:cxn>
                            <a:cxn ang="0">
                              <a:pos x="1360" y="306"/>
                            </a:cxn>
                            <a:cxn ang="0">
                              <a:pos x="1280" y="280"/>
                            </a:cxn>
                            <a:cxn ang="0">
                              <a:pos x="1240" y="266"/>
                            </a:cxn>
                            <a:cxn ang="0">
                              <a:pos x="1200" y="253"/>
                            </a:cxn>
                            <a:cxn ang="0">
                              <a:pos x="1133" y="186"/>
                            </a:cxn>
                            <a:cxn ang="0">
                              <a:pos x="1093" y="146"/>
                            </a:cxn>
                            <a:cxn ang="0">
                              <a:pos x="1200" y="160"/>
                            </a:cxn>
                            <a:cxn ang="0">
                              <a:pos x="1747" y="266"/>
                            </a:cxn>
                            <a:cxn ang="0">
                              <a:pos x="1813" y="253"/>
                            </a:cxn>
                            <a:cxn ang="0">
                              <a:pos x="1733" y="226"/>
                            </a:cxn>
                            <a:cxn ang="0">
                              <a:pos x="1693" y="213"/>
                            </a:cxn>
                            <a:cxn ang="0">
                              <a:pos x="1653" y="146"/>
                            </a:cxn>
                            <a:cxn ang="0">
                              <a:pos x="2200" y="280"/>
                            </a:cxn>
                            <a:cxn ang="0">
                              <a:pos x="2293" y="240"/>
                            </a:cxn>
                            <a:cxn ang="0">
                              <a:pos x="2213" y="226"/>
                            </a:cxn>
                            <a:cxn ang="0">
                              <a:pos x="2000" y="160"/>
                            </a:cxn>
                            <a:cxn ang="0">
                              <a:pos x="1893" y="93"/>
                            </a:cxn>
                            <a:cxn ang="0">
                              <a:pos x="1853" y="80"/>
                            </a:cxn>
                            <a:cxn ang="0">
                              <a:pos x="1480" y="0"/>
                            </a:cxn>
                            <a:cxn ang="0">
                              <a:pos x="1040" y="13"/>
                            </a:cxn>
                            <a:cxn ang="0">
                              <a:pos x="707" y="66"/>
                            </a:cxn>
                            <a:cxn ang="0">
                              <a:pos x="520" y="120"/>
                            </a:cxn>
                            <a:cxn ang="0">
                              <a:pos x="360" y="213"/>
                            </a:cxn>
                            <a:cxn ang="0">
                              <a:pos x="280" y="266"/>
                            </a:cxn>
                            <a:cxn ang="0">
                              <a:pos x="240" y="280"/>
                            </a:cxn>
                            <a:cxn ang="0">
                              <a:pos x="80" y="373"/>
                            </a:cxn>
                            <a:cxn ang="0">
                              <a:pos x="40" y="400"/>
                            </a:cxn>
                            <a:cxn ang="0">
                              <a:pos x="0" y="400"/>
                            </a:cxn>
                          </a:cxnLst>
                          <a:rect l="0" t="0" r="r" b="b"/>
                          <a:pathLst>
                            <a:path w="2395" h="603">
                              <a:moveTo>
                                <a:pt x="0" y="400"/>
                              </a:moveTo>
                              <a:cubicBezTo>
                                <a:pt x="9" y="427"/>
                                <a:pt x="9" y="458"/>
                                <a:pt x="27" y="480"/>
                              </a:cubicBezTo>
                              <a:cubicBezTo>
                                <a:pt x="61" y="522"/>
                                <a:pt x="102" y="531"/>
                                <a:pt x="147" y="546"/>
                              </a:cubicBezTo>
                              <a:cubicBezTo>
                                <a:pt x="232" y="603"/>
                                <a:pt x="198" y="592"/>
                                <a:pt x="373" y="560"/>
                              </a:cubicBezTo>
                              <a:cubicBezTo>
                                <a:pt x="387" y="557"/>
                                <a:pt x="346" y="552"/>
                                <a:pt x="333" y="546"/>
                              </a:cubicBezTo>
                              <a:cubicBezTo>
                                <a:pt x="319" y="539"/>
                                <a:pt x="306" y="529"/>
                                <a:pt x="293" y="520"/>
                              </a:cubicBezTo>
                              <a:cubicBezTo>
                                <a:pt x="275" y="493"/>
                                <a:pt x="258" y="467"/>
                                <a:pt x="240" y="440"/>
                              </a:cubicBezTo>
                              <a:cubicBezTo>
                                <a:pt x="232" y="428"/>
                                <a:pt x="214" y="404"/>
                                <a:pt x="227" y="400"/>
                              </a:cubicBezTo>
                              <a:cubicBezTo>
                                <a:pt x="257" y="390"/>
                                <a:pt x="289" y="409"/>
                                <a:pt x="320" y="413"/>
                              </a:cubicBezTo>
                              <a:cubicBezTo>
                                <a:pt x="413" y="444"/>
                                <a:pt x="373" y="431"/>
                                <a:pt x="440" y="453"/>
                              </a:cubicBezTo>
                              <a:cubicBezTo>
                                <a:pt x="453" y="457"/>
                                <a:pt x="467" y="462"/>
                                <a:pt x="480" y="466"/>
                              </a:cubicBezTo>
                              <a:cubicBezTo>
                                <a:pt x="493" y="471"/>
                                <a:pt x="520" y="480"/>
                                <a:pt x="520" y="480"/>
                              </a:cubicBezTo>
                              <a:cubicBezTo>
                                <a:pt x="560" y="475"/>
                                <a:pt x="619" y="501"/>
                                <a:pt x="640" y="466"/>
                              </a:cubicBezTo>
                              <a:cubicBezTo>
                                <a:pt x="656" y="439"/>
                                <a:pt x="583" y="436"/>
                                <a:pt x="560" y="413"/>
                              </a:cubicBezTo>
                              <a:cubicBezTo>
                                <a:pt x="509" y="362"/>
                                <a:pt x="531" y="389"/>
                                <a:pt x="493" y="333"/>
                              </a:cubicBezTo>
                              <a:cubicBezTo>
                                <a:pt x="559" y="312"/>
                                <a:pt x="592" y="339"/>
                                <a:pt x="653" y="360"/>
                              </a:cubicBezTo>
                              <a:cubicBezTo>
                                <a:pt x="666" y="364"/>
                                <a:pt x="680" y="369"/>
                                <a:pt x="693" y="373"/>
                              </a:cubicBezTo>
                              <a:cubicBezTo>
                                <a:pt x="706" y="377"/>
                                <a:pt x="733" y="386"/>
                                <a:pt x="733" y="386"/>
                              </a:cubicBezTo>
                              <a:cubicBezTo>
                                <a:pt x="809" y="382"/>
                                <a:pt x="885" y="383"/>
                                <a:pt x="960" y="373"/>
                              </a:cubicBezTo>
                              <a:cubicBezTo>
                                <a:pt x="974" y="371"/>
                                <a:pt x="932" y="368"/>
                                <a:pt x="920" y="360"/>
                              </a:cubicBezTo>
                              <a:cubicBezTo>
                                <a:pt x="875" y="330"/>
                                <a:pt x="858" y="284"/>
                                <a:pt x="813" y="253"/>
                              </a:cubicBezTo>
                              <a:cubicBezTo>
                                <a:pt x="818" y="240"/>
                                <a:pt x="813" y="215"/>
                                <a:pt x="827" y="213"/>
                              </a:cubicBezTo>
                              <a:cubicBezTo>
                                <a:pt x="869" y="207"/>
                                <a:pt x="907" y="240"/>
                                <a:pt x="947" y="253"/>
                              </a:cubicBezTo>
                              <a:cubicBezTo>
                                <a:pt x="1034" y="281"/>
                                <a:pt x="1110" y="306"/>
                                <a:pt x="1200" y="320"/>
                              </a:cubicBezTo>
                              <a:cubicBezTo>
                                <a:pt x="1253" y="315"/>
                                <a:pt x="1312" y="330"/>
                                <a:pt x="1360" y="306"/>
                              </a:cubicBezTo>
                              <a:cubicBezTo>
                                <a:pt x="1385" y="293"/>
                                <a:pt x="1307" y="289"/>
                                <a:pt x="1280" y="280"/>
                              </a:cubicBezTo>
                              <a:cubicBezTo>
                                <a:pt x="1267" y="276"/>
                                <a:pt x="1253" y="271"/>
                                <a:pt x="1240" y="266"/>
                              </a:cubicBezTo>
                              <a:cubicBezTo>
                                <a:pt x="1227" y="262"/>
                                <a:pt x="1200" y="253"/>
                                <a:pt x="1200" y="253"/>
                              </a:cubicBezTo>
                              <a:cubicBezTo>
                                <a:pt x="1127" y="204"/>
                                <a:pt x="1189" y="253"/>
                                <a:pt x="1133" y="186"/>
                              </a:cubicBezTo>
                              <a:cubicBezTo>
                                <a:pt x="1121" y="172"/>
                                <a:pt x="1075" y="153"/>
                                <a:pt x="1093" y="146"/>
                              </a:cubicBezTo>
                              <a:cubicBezTo>
                                <a:pt x="1127" y="133"/>
                                <a:pt x="1164" y="155"/>
                                <a:pt x="1200" y="160"/>
                              </a:cubicBezTo>
                              <a:cubicBezTo>
                                <a:pt x="1377" y="218"/>
                                <a:pt x="1564" y="236"/>
                                <a:pt x="1747" y="266"/>
                              </a:cubicBezTo>
                              <a:cubicBezTo>
                                <a:pt x="1769" y="262"/>
                                <a:pt x="1820" y="274"/>
                                <a:pt x="1813" y="253"/>
                              </a:cubicBezTo>
                              <a:cubicBezTo>
                                <a:pt x="1804" y="226"/>
                                <a:pt x="1760" y="235"/>
                                <a:pt x="1733" y="226"/>
                              </a:cubicBezTo>
                              <a:cubicBezTo>
                                <a:pt x="1720" y="222"/>
                                <a:pt x="1693" y="213"/>
                                <a:pt x="1693" y="213"/>
                              </a:cubicBezTo>
                              <a:cubicBezTo>
                                <a:pt x="1601" y="152"/>
                                <a:pt x="1583" y="171"/>
                                <a:pt x="1653" y="146"/>
                              </a:cubicBezTo>
                              <a:cubicBezTo>
                                <a:pt x="1804" y="248"/>
                                <a:pt x="2026" y="266"/>
                                <a:pt x="2200" y="280"/>
                              </a:cubicBezTo>
                              <a:cubicBezTo>
                                <a:pt x="2284" y="263"/>
                                <a:pt x="2395" y="263"/>
                                <a:pt x="2293" y="240"/>
                              </a:cubicBezTo>
                              <a:cubicBezTo>
                                <a:pt x="2267" y="234"/>
                                <a:pt x="2239" y="233"/>
                                <a:pt x="2213" y="226"/>
                              </a:cubicBezTo>
                              <a:cubicBezTo>
                                <a:pt x="2143" y="209"/>
                                <a:pt x="2069" y="182"/>
                                <a:pt x="2000" y="160"/>
                              </a:cubicBezTo>
                              <a:cubicBezTo>
                                <a:pt x="1957" y="97"/>
                                <a:pt x="1988" y="125"/>
                                <a:pt x="1893" y="93"/>
                              </a:cubicBezTo>
                              <a:cubicBezTo>
                                <a:pt x="1880" y="89"/>
                                <a:pt x="1853" y="80"/>
                                <a:pt x="1853" y="80"/>
                              </a:cubicBezTo>
                              <a:cubicBezTo>
                                <a:pt x="1755" y="14"/>
                                <a:pt x="1594" y="12"/>
                                <a:pt x="1480" y="0"/>
                              </a:cubicBezTo>
                              <a:cubicBezTo>
                                <a:pt x="1333" y="4"/>
                                <a:pt x="1187" y="6"/>
                                <a:pt x="1040" y="13"/>
                              </a:cubicBezTo>
                              <a:cubicBezTo>
                                <a:pt x="929" y="18"/>
                                <a:pt x="818" y="52"/>
                                <a:pt x="707" y="66"/>
                              </a:cubicBezTo>
                              <a:cubicBezTo>
                                <a:pt x="649" y="81"/>
                                <a:pt x="572" y="91"/>
                                <a:pt x="520" y="120"/>
                              </a:cubicBezTo>
                              <a:cubicBezTo>
                                <a:pt x="461" y="153"/>
                                <a:pt x="423" y="193"/>
                                <a:pt x="360" y="213"/>
                              </a:cubicBezTo>
                              <a:cubicBezTo>
                                <a:pt x="333" y="231"/>
                                <a:pt x="310" y="255"/>
                                <a:pt x="280" y="266"/>
                              </a:cubicBezTo>
                              <a:cubicBezTo>
                                <a:pt x="267" y="271"/>
                                <a:pt x="252" y="273"/>
                                <a:pt x="240" y="280"/>
                              </a:cubicBezTo>
                              <a:cubicBezTo>
                                <a:pt x="181" y="313"/>
                                <a:pt x="143" y="353"/>
                                <a:pt x="80" y="373"/>
                              </a:cubicBezTo>
                              <a:cubicBezTo>
                                <a:pt x="67" y="382"/>
                                <a:pt x="50" y="387"/>
                                <a:pt x="40" y="400"/>
                              </a:cubicBezTo>
                              <a:cubicBezTo>
                                <a:pt x="10" y="438"/>
                                <a:pt x="48" y="472"/>
                                <a:pt x="0" y="400"/>
                              </a:cubicBezTo>
                              <a:close/>
                            </a:path>
                          </a:pathLst>
                        </a:custGeom>
                        <a:gradFill rotWithShape="1">
                          <a:gsLst>
                            <a:gs pos="0">
                              <a:srgbClr val="CC9900"/>
                            </a:gs>
                            <a:gs pos="100000">
                              <a:srgbClr val="CC9900">
                                <a:gamma/>
                                <a:shade val="46275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84036" name="Freeform 68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773" y="4733"/>
                        <a:ext cx="1974" cy="9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69"/>
                          </a:cxn>
                          <a:cxn ang="0">
                            <a:pos x="134" y="695"/>
                          </a:cxn>
                          <a:cxn ang="0">
                            <a:pos x="147" y="789"/>
                          </a:cxn>
                          <a:cxn ang="0">
                            <a:pos x="107" y="912"/>
                          </a:cxn>
                          <a:cxn ang="0">
                            <a:pos x="147" y="855"/>
                          </a:cxn>
                          <a:cxn ang="0">
                            <a:pos x="174" y="775"/>
                          </a:cxn>
                          <a:cxn ang="0">
                            <a:pos x="187" y="735"/>
                          </a:cxn>
                          <a:cxn ang="0">
                            <a:pos x="174" y="615"/>
                          </a:cxn>
                          <a:cxn ang="0">
                            <a:pos x="267" y="575"/>
                          </a:cxn>
                          <a:cxn ang="0">
                            <a:pos x="467" y="549"/>
                          </a:cxn>
                          <a:cxn ang="0">
                            <a:pos x="547" y="709"/>
                          </a:cxn>
                          <a:cxn ang="0">
                            <a:pos x="560" y="749"/>
                          </a:cxn>
                          <a:cxn ang="0">
                            <a:pos x="534" y="829"/>
                          </a:cxn>
                          <a:cxn ang="0">
                            <a:pos x="560" y="829"/>
                          </a:cxn>
                          <a:cxn ang="0">
                            <a:pos x="587" y="789"/>
                          </a:cxn>
                          <a:cxn ang="0">
                            <a:pos x="572" y="557"/>
                          </a:cxn>
                          <a:cxn ang="0">
                            <a:pos x="802" y="497"/>
                          </a:cxn>
                          <a:cxn ang="0">
                            <a:pos x="920" y="509"/>
                          </a:cxn>
                          <a:cxn ang="0">
                            <a:pos x="1000" y="602"/>
                          </a:cxn>
                          <a:cxn ang="0">
                            <a:pos x="1107" y="709"/>
                          </a:cxn>
                          <a:cxn ang="0">
                            <a:pos x="1247" y="692"/>
                          </a:cxn>
                          <a:cxn ang="0">
                            <a:pos x="1134" y="682"/>
                          </a:cxn>
                          <a:cxn ang="0">
                            <a:pos x="1107" y="642"/>
                          </a:cxn>
                          <a:cxn ang="0">
                            <a:pos x="1027" y="589"/>
                          </a:cxn>
                          <a:cxn ang="0">
                            <a:pos x="1000" y="549"/>
                          </a:cxn>
                          <a:cxn ang="0">
                            <a:pos x="974" y="469"/>
                          </a:cxn>
                          <a:cxn ang="0">
                            <a:pos x="1214" y="349"/>
                          </a:cxn>
                          <a:cxn ang="0">
                            <a:pos x="1254" y="322"/>
                          </a:cxn>
                          <a:cxn ang="0">
                            <a:pos x="1387" y="442"/>
                          </a:cxn>
                          <a:cxn ang="0">
                            <a:pos x="1614" y="495"/>
                          </a:cxn>
                          <a:cxn ang="0">
                            <a:pos x="1782" y="457"/>
                          </a:cxn>
                          <a:cxn ang="0">
                            <a:pos x="1640" y="469"/>
                          </a:cxn>
                          <a:cxn ang="0">
                            <a:pos x="1600" y="442"/>
                          </a:cxn>
                          <a:cxn ang="0">
                            <a:pos x="1492" y="367"/>
                          </a:cxn>
                          <a:cxn ang="0">
                            <a:pos x="1454" y="295"/>
                          </a:cxn>
                          <a:cxn ang="0">
                            <a:pos x="1457" y="257"/>
                          </a:cxn>
                          <a:cxn ang="0">
                            <a:pos x="1487" y="242"/>
                          </a:cxn>
                          <a:cxn ang="0">
                            <a:pos x="1537" y="197"/>
                          </a:cxn>
                          <a:cxn ang="0">
                            <a:pos x="1692" y="117"/>
                          </a:cxn>
                          <a:cxn ang="0">
                            <a:pos x="1854" y="189"/>
                          </a:cxn>
                          <a:cxn ang="0">
                            <a:pos x="1974" y="175"/>
                          </a:cxn>
                          <a:cxn ang="0">
                            <a:pos x="1760" y="135"/>
                          </a:cxn>
                          <a:cxn ang="0">
                            <a:pos x="1654" y="40"/>
                          </a:cxn>
                          <a:cxn ang="0">
                            <a:pos x="1577" y="102"/>
                          </a:cxn>
                          <a:cxn ang="0">
                            <a:pos x="1497" y="152"/>
                          </a:cxn>
                          <a:cxn ang="0">
                            <a:pos x="1267" y="282"/>
                          </a:cxn>
                          <a:cxn ang="0">
                            <a:pos x="1187" y="309"/>
                          </a:cxn>
                          <a:cxn ang="0">
                            <a:pos x="1147" y="322"/>
                          </a:cxn>
                          <a:cxn ang="0">
                            <a:pos x="1107" y="349"/>
                          </a:cxn>
                          <a:cxn ang="0">
                            <a:pos x="1027" y="375"/>
                          </a:cxn>
                          <a:cxn ang="0">
                            <a:pos x="854" y="442"/>
                          </a:cxn>
                          <a:cxn ang="0">
                            <a:pos x="334" y="522"/>
                          </a:cxn>
                          <a:cxn ang="0">
                            <a:pos x="267" y="522"/>
                          </a:cxn>
                          <a:cxn ang="0">
                            <a:pos x="160" y="535"/>
                          </a:cxn>
                          <a:cxn ang="0">
                            <a:pos x="40" y="522"/>
                          </a:cxn>
                          <a:cxn ang="0">
                            <a:pos x="27" y="482"/>
                          </a:cxn>
                          <a:cxn ang="0">
                            <a:pos x="0" y="469"/>
                          </a:cxn>
                        </a:cxnLst>
                        <a:rect l="0" t="0" r="r" b="b"/>
                        <a:pathLst>
                          <a:path w="1974" h="926">
                            <a:moveTo>
                              <a:pt x="0" y="469"/>
                            </a:moveTo>
                            <a:cubicBezTo>
                              <a:pt x="55" y="542"/>
                              <a:pt x="104" y="609"/>
                              <a:pt x="134" y="695"/>
                            </a:cubicBezTo>
                            <a:cubicBezTo>
                              <a:pt x="138" y="726"/>
                              <a:pt x="147" y="757"/>
                              <a:pt x="147" y="789"/>
                            </a:cubicBezTo>
                            <a:cubicBezTo>
                              <a:pt x="147" y="820"/>
                              <a:pt x="92" y="882"/>
                              <a:pt x="107" y="912"/>
                            </a:cubicBezTo>
                            <a:cubicBezTo>
                              <a:pt x="114" y="926"/>
                              <a:pt x="138" y="868"/>
                              <a:pt x="147" y="855"/>
                            </a:cubicBezTo>
                            <a:cubicBezTo>
                              <a:pt x="156" y="828"/>
                              <a:pt x="165" y="802"/>
                              <a:pt x="174" y="775"/>
                            </a:cubicBezTo>
                            <a:cubicBezTo>
                              <a:pt x="178" y="762"/>
                              <a:pt x="187" y="735"/>
                              <a:pt x="187" y="735"/>
                            </a:cubicBezTo>
                            <a:cubicBezTo>
                              <a:pt x="183" y="695"/>
                              <a:pt x="167" y="655"/>
                              <a:pt x="174" y="615"/>
                            </a:cubicBezTo>
                            <a:cubicBezTo>
                              <a:pt x="178" y="594"/>
                              <a:pt x="258" y="576"/>
                              <a:pt x="267" y="575"/>
                            </a:cubicBezTo>
                            <a:cubicBezTo>
                              <a:pt x="574" y="530"/>
                              <a:pt x="279" y="585"/>
                              <a:pt x="467" y="549"/>
                            </a:cubicBezTo>
                            <a:cubicBezTo>
                              <a:pt x="534" y="651"/>
                              <a:pt x="511" y="600"/>
                              <a:pt x="547" y="709"/>
                            </a:cubicBezTo>
                            <a:cubicBezTo>
                              <a:pt x="551" y="722"/>
                              <a:pt x="560" y="749"/>
                              <a:pt x="560" y="749"/>
                            </a:cubicBezTo>
                            <a:cubicBezTo>
                              <a:pt x="551" y="776"/>
                              <a:pt x="543" y="802"/>
                              <a:pt x="534" y="829"/>
                            </a:cubicBezTo>
                            <a:cubicBezTo>
                              <a:pt x="519" y="873"/>
                              <a:pt x="503" y="898"/>
                              <a:pt x="560" y="829"/>
                            </a:cubicBezTo>
                            <a:cubicBezTo>
                              <a:pt x="570" y="817"/>
                              <a:pt x="578" y="802"/>
                              <a:pt x="587" y="789"/>
                            </a:cubicBezTo>
                            <a:cubicBezTo>
                              <a:pt x="608" y="725"/>
                              <a:pt x="588" y="621"/>
                              <a:pt x="572" y="557"/>
                            </a:cubicBezTo>
                            <a:cubicBezTo>
                              <a:pt x="645" y="532"/>
                              <a:pt x="726" y="512"/>
                              <a:pt x="802" y="497"/>
                            </a:cubicBezTo>
                            <a:cubicBezTo>
                              <a:pt x="927" y="472"/>
                              <a:pt x="838" y="536"/>
                              <a:pt x="920" y="509"/>
                            </a:cubicBezTo>
                            <a:cubicBezTo>
                              <a:pt x="989" y="531"/>
                              <a:pt x="957" y="550"/>
                              <a:pt x="1000" y="602"/>
                            </a:cubicBezTo>
                            <a:cubicBezTo>
                              <a:pt x="1033" y="642"/>
                              <a:pt x="1085" y="714"/>
                              <a:pt x="1107" y="709"/>
                            </a:cubicBezTo>
                            <a:cubicBezTo>
                              <a:pt x="1129" y="704"/>
                              <a:pt x="1231" y="708"/>
                              <a:pt x="1247" y="692"/>
                            </a:cubicBezTo>
                            <a:cubicBezTo>
                              <a:pt x="1257" y="682"/>
                              <a:pt x="1147" y="692"/>
                              <a:pt x="1134" y="682"/>
                            </a:cubicBezTo>
                            <a:cubicBezTo>
                              <a:pt x="1121" y="672"/>
                              <a:pt x="1119" y="653"/>
                              <a:pt x="1107" y="642"/>
                            </a:cubicBezTo>
                            <a:cubicBezTo>
                              <a:pt x="1083" y="621"/>
                              <a:pt x="1027" y="589"/>
                              <a:pt x="1027" y="589"/>
                            </a:cubicBezTo>
                            <a:cubicBezTo>
                              <a:pt x="1018" y="576"/>
                              <a:pt x="1006" y="564"/>
                              <a:pt x="1000" y="549"/>
                            </a:cubicBezTo>
                            <a:cubicBezTo>
                              <a:pt x="989" y="523"/>
                              <a:pt x="974" y="469"/>
                              <a:pt x="974" y="469"/>
                            </a:cubicBezTo>
                            <a:cubicBezTo>
                              <a:pt x="1010" y="436"/>
                              <a:pt x="1167" y="373"/>
                              <a:pt x="1214" y="349"/>
                            </a:cubicBezTo>
                            <a:cubicBezTo>
                              <a:pt x="1227" y="340"/>
                              <a:pt x="1254" y="322"/>
                              <a:pt x="1254" y="322"/>
                            </a:cubicBezTo>
                            <a:cubicBezTo>
                              <a:pt x="1337" y="349"/>
                              <a:pt x="1308" y="407"/>
                              <a:pt x="1387" y="442"/>
                            </a:cubicBezTo>
                            <a:cubicBezTo>
                              <a:pt x="1466" y="477"/>
                              <a:pt x="1529" y="485"/>
                              <a:pt x="1614" y="495"/>
                            </a:cubicBezTo>
                            <a:cubicBezTo>
                              <a:pt x="1636" y="491"/>
                              <a:pt x="1766" y="473"/>
                              <a:pt x="1782" y="457"/>
                            </a:cubicBezTo>
                            <a:cubicBezTo>
                              <a:pt x="1792" y="447"/>
                              <a:pt x="1653" y="475"/>
                              <a:pt x="1640" y="469"/>
                            </a:cubicBezTo>
                            <a:cubicBezTo>
                              <a:pt x="1626" y="462"/>
                              <a:pt x="1612" y="452"/>
                              <a:pt x="1600" y="442"/>
                            </a:cubicBezTo>
                            <a:cubicBezTo>
                              <a:pt x="1580" y="423"/>
                              <a:pt x="1516" y="391"/>
                              <a:pt x="1492" y="367"/>
                            </a:cubicBezTo>
                            <a:cubicBezTo>
                              <a:pt x="1468" y="343"/>
                              <a:pt x="1460" y="313"/>
                              <a:pt x="1454" y="295"/>
                            </a:cubicBezTo>
                            <a:cubicBezTo>
                              <a:pt x="1503" y="263"/>
                              <a:pt x="1402" y="276"/>
                              <a:pt x="1457" y="257"/>
                            </a:cubicBezTo>
                            <a:cubicBezTo>
                              <a:pt x="1481" y="242"/>
                              <a:pt x="1474" y="252"/>
                              <a:pt x="1487" y="242"/>
                            </a:cubicBezTo>
                            <a:cubicBezTo>
                              <a:pt x="1500" y="232"/>
                              <a:pt x="1503" y="218"/>
                              <a:pt x="1537" y="197"/>
                            </a:cubicBezTo>
                            <a:cubicBezTo>
                              <a:pt x="1571" y="176"/>
                              <a:pt x="1639" y="118"/>
                              <a:pt x="1692" y="117"/>
                            </a:cubicBezTo>
                            <a:cubicBezTo>
                              <a:pt x="1750" y="136"/>
                              <a:pt x="1789" y="212"/>
                              <a:pt x="1854" y="189"/>
                            </a:cubicBezTo>
                            <a:cubicBezTo>
                              <a:pt x="1919" y="166"/>
                              <a:pt x="1909" y="198"/>
                              <a:pt x="1974" y="175"/>
                            </a:cubicBezTo>
                            <a:cubicBezTo>
                              <a:pt x="1902" y="161"/>
                              <a:pt x="1829" y="159"/>
                              <a:pt x="1760" y="135"/>
                            </a:cubicBezTo>
                            <a:cubicBezTo>
                              <a:pt x="1713" y="88"/>
                              <a:pt x="1721" y="18"/>
                              <a:pt x="1654" y="40"/>
                            </a:cubicBezTo>
                            <a:cubicBezTo>
                              <a:pt x="1694" y="0"/>
                              <a:pt x="1624" y="81"/>
                              <a:pt x="1577" y="102"/>
                            </a:cubicBezTo>
                            <a:cubicBezTo>
                              <a:pt x="1551" y="113"/>
                              <a:pt x="1497" y="152"/>
                              <a:pt x="1497" y="152"/>
                            </a:cubicBezTo>
                            <a:cubicBezTo>
                              <a:pt x="1408" y="212"/>
                              <a:pt x="1367" y="249"/>
                              <a:pt x="1267" y="282"/>
                            </a:cubicBezTo>
                            <a:cubicBezTo>
                              <a:pt x="1161" y="317"/>
                              <a:pt x="1293" y="273"/>
                              <a:pt x="1187" y="309"/>
                            </a:cubicBezTo>
                            <a:cubicBezTo>
                              <a:pt x="1174" y="313"/>
                              <a:pt x="1147" y="322"/>
                              <a:pt x="1147" y="322"/>
                            </a:cubicBezTo>
                            <a:cubicBezTo>
                              <a:pt x="1134" y="331"/>
                              <a:pt x="1122" y="343"/>
                              <a:pt x="1107" y="349"/>
                            </a:cubicBezTo>
                            <a:cubicBezTo>
                              <a:pt x="1081" y="360"/>
                              <a:pt x="1027" y="375"/>
                              <a:pt x="1027" y="375"/>
                            </a:cubicBezTo>
                            <a:cubicBezTo>
                              <a:pt x="974" y="411"/>
                              <a:pt x="916" y="421"/>
                              <a:pt x="854" y="442"/>
                            </a:cubicBezTo>
                            <a:cubicBezTo>
                              <a:pt x="681" y="500"/>
                              <a:pt x="518" y="511"/>
                              <a:pt x="334" y="522"/>
                            </a:cubicBezTo>
                            <a:cubicBezTo>
                              <a:pt x="238" y="534"/>
                              <a:pt x="296" y="520"/>
                              <a:pt x="267" y="522"/>
                            </a:cubicBezTo>
                            <a:cubicBezTo>
                              <a:pt x="238" y="524"/>
                              <a:pt x="198" y="535"/>
                              <a:pt x="160" y="535"/>
                            </a:cubicBezTo>
                            <a:cubicBezTo>
                              <a:pt x="120" y="531"/>
                              <a:pt x="77" y="537"/>
                              <a:pt x="40" y="522"/>
                            </a:cubicBezTo>
                            <a:cubicBezTo>
                              <a:pt x="27" y="517"/>
                              <a:pt x="35" y="493"/>
                              <a:pt x="27" y="482"/>
                            </a:cubicBezTo>
                            <a:cubicBezTo>
                              <a:pt x="21" y="474"/>
                              <a:pt x="9" y="473"/>
                              <a:pt x="0" y="469"/>
                            </a:cubicBez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9900"/>
                          </a:gs>
                          <a:gs pos="100000">
                            <a:srgbClr val="CC990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4037" name="Group 69"/>
                    <p:cNvGrpSpPr>
                      <a:grpSpLocks noChangeAspect="1"/>
                    </p:cNvGrpSpPr>
                    <p:nvPr/>
                  </p:nvGrpSpPr>
                  <p:grpSpPr bwMode="auto">
                    <a:xfrm flipH="1">
                      <a:off x="5280" y="3874"/>
                      <a:ext cx="2716" cy="1830"/>
                      <a:chOff x="8239" y="3829"/>
                      <a:chExt cx="2716" cy="1830"/>
                    </a:xfrm>
                  </p:grpSpPr>
                  <p:grpSp>
                    <p:nvGrpSpPr>
                      <p:cNvPr id="84038" name="Group 70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8239" y="3829"/>
                        <a:ext cx="2716" cy="1370"/>
                        <a:chOff x="8239" y="3895"/>
                        <a:chExt cx="2716" cy="1370"/>
                      </a:xfrm>
                    </p:grpSpPr>
                    <p:grpSp>
                      <p:nvGrpSpPr>
                        <p:cNvPr id="84039" name="Group 71"/>
                        <p:cNvGrpSpPr>
                          <a:grpSpLocks noChangeAspect="1"/>
                        </p:cNvGrpSpPr>
                        <p:nvPr/>
                      </p:nvGrpSpPr>
                      <p:grpSpPr bwMode="auto">
                        <a:xfrm>
                          <a:off x="8239" y="3895"/>
                          <a:ext cx="2403" cy="1370"/>
                          <a:chOff x="8239" y="3895"/>
                          <a:chExt cx="2403" cy="1370"/>
                        </a:xfrm>
                      </p:grpSpPr>
                      <p:sp>
                        <p:nvSpPr>
                          <p:cNvPr id="84040" name="Oval 72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 rot="20692398" flipH="1">
                            <a:off x="8239" y="3895"/>
                            <a:ext cx="2373" cy="1352"/>
                          </a:xfrm>
                          <a:prstGeom prst="ellipse">
                            <a:avLst/>
                          </a:prstGeom>
                          <a:gradFill rotWithShape="1">
                            <a:gsLst>
                              <a:gs pos="0">
                                <a:srgbClr val="FFFFCC"/>
                              </a:gs>
                              <a:gs pos="100000">
                                <a:srgbClr val="FFFFFF"/>
                              </a:gs>
                            </a:gsLst>
                            <a:lin ang="5400000" scaled="1"/>
                          </a:gra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4041" name="Oval 73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 rot="20692398" flipH="1">
                            <a:off x="8273" y="4247"/>
                            <a:ext cx="2369" cy="1018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4042" name="Oval 74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 flipH="1">
                            <a:off x="8919" y="4334"/>
                            <a:ext cx="912" cy="922"/>
                          </a:xfrm>
                          <a:prstGeom prst="ellipse">
                            <a:avLst/>
                          </a:prstGeom>
                          <a:gradFill rotWithShape="1">
                            <a:gsLst>
                              <a:gs pos="0">
                                <a:srgbClr val="9900FF">
                                  <a:alpha val="64999"/>
                                </a:srgbClr>
                              </a:gs>
                              <a:gs pos="100000">
                                <a:srgbClr val="3366FF">
                                  <a:alpha val="84000"/>
                                </a:srgbClr>
                              </a:gs>
                            </a:gsLst>
                            <a:path path="shape">
                              <a:fillToRect l="50000" t="50000" r="50000" b="50000"/>
                            </a:path>
                          </a:gra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4043" name="Oval 75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>
                            <a:off x="9143" y="4622"/>
                            <a:ext cx="410" cy="410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84044" name="Freeform 76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8560" y="4187"/>
                          <a:ext cx="2395" cy="603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400"/>
                            </a:cxn>
                            <a:cxn ang="0">
                              <a:pos x="27" y="480"/>
                            </a:cxn>
                            <a:cxn ang="0">
                              <a:pos x="147" y="546"/>
                            </a:cxn>
                            <a:cxn ang="0">
                              <a:pos x="373" y="560"/>
                            </a:cxn>
                            <a:cxn ang="0">
                              <a:pos x="333" y="546"/>
                            </a:cxn>
                            <a:cxn ang="0">
                              <a:pos x="293" y="520"/>
                            </a:cxn>
                            <a:cxn ang="0">
                              <a:pos x="240" y="440"/>
                            </a:cxn>
                            <a:cxn ang="0">
                              <a:pos x="227" y="400"/>
                            </a:cxn>
                            <a:cxn ang="0">
                              <a:pos x="320" y="413"/>
                            </a:cxn>
                            <a:cxn ang="0">
                              <a:pos x="440" y="453"/>
                            </a:cxn>
                            <a:cxn ang="0">
                              <a:pos x="480" y="466"/>
                            </a:cxn>
                            <a:cxn ang="0">
                              <a:pos x="520" y="480"/>
                            </a:cxn>
                            <a:cxn ang="0">
                              <a:pos x="640" y="466"/>
                            </a:cxn>
                            <a:cxn ang="0">
                              <a:pos x="560" y="413"/>
                            </a:cxn>
                            <a:cxn ang="0">
                              <a:pos x="493" y="333"/>
                            </a:cxn>
                            <a:cxn ang="0">
                              <a:pos x="653" y="360"/>
                            </a:cxn>
                            <a:cxn ang="0">
                              <a:pos x="693" y="373"/>
                            </a:cxn>
                            <a:cxn ang="0">
                              <a:pos x="733" y="386"/>
                            </a:cxn>
                            <a:cxn ang="0">
                              <a:pos x="960" y="373"/>
                            </a:cxn>
                            <a:cxn ang="0">
                              <a:pos x="920" y="360"/>
                            </a:cxn>
                            <a:cxn ang="0">
                              <a:pos x="813" y="253"/>
                            </a:cxn>
                            <a:cxn ang="0">
                              <a:pos x="827" y="213"/>
                            </a:cxn>
                            <a:cxn ang="0">
                              <a:pos x="947" y="253"/>
                            </a:cxn>
                            <a:cxn ang="0">
                              <a:pos x="1200" y="320"/>
                            </a:cxn>
                            <a:cxn ang="0">
                              <a:pos x="1360" y="306"/>
                            </a:cxn>
                            <a:cxn ang="0">
                              <a:pos x="1280" y="280"/>
                            </a:cxn>
                            <a:cxn ang="0">
                              <a:pos x="1240" y="266"/>
                            </a:cxn>
                            <a:cxn ang="0">
                              <a:pos x="1200" y="253"/>
                            </a:cxn>
                            <a:cxn ang="0">
                              <a:pos x="1133" y="186"/>
                            </a:cxn>
                            <a:cxn ang="0">
                              <a:pos x="1093" y="146"/>
                            </a:cxn>
                            <a:cxn ang="0">
                              <a:pos x="1200" y="160"/>
                            </a:cxn>
                            <a:cxn ang="0">
                              <a:pos x="1747" y="266"/>
                            </a:cxn>
                            <a:cxn ang="0">
                              <a:pos x="1813" y="253"/>
                            </a:cxn>
                            <a:cxn ang="0">
                              <a:pos x="1733" y="226"/>
                            </a:cxn>
                            <a:cxn ang="0">
                              <a:pos x="1693" y="213"/>
                            </a:cxn>
                            <a:cxn ang="0">
                              <a:pos x="1653" y="146"/>
                            </a:cxn>
                            <a:cxn ang="0">
                              <a:pos x="2200" y="280"/>
                            </a:cxn>
                            <a:cxn ang="0">
                              <a:pos x="2293" y="240"/>
                            </a:cxn>
                            <a:cxn ang="0">
                              <a:pos x="2213" y="226"/>
                            </a:cxn>
                            <a:cxn ang="0">
                              <a:pos x="2000" y="160"/>
                            </a:cxn>
                            <a:cxn ang="0">
                              <a:pos x="1893" y="93"/>
                            </a:cxn>
                            <a:cxn ang="0">
                              <a:pos x="1853" y="80"/>
                            </a:cxn>
                            <a:cxn ang="0">
                              <a:pos x="1480" y="0"/>
                            </a:cxn>
                            <a:cxn ang="0">
                              <a:pos x="1040" y="13"/>
                            </a:cxn>
                            <a:cxn ang="0">
                              <a:pos x="707" y="66"/>
                            </a:cxn>
                            <a:cxn ang="0">
                              <a:pos x="520" y="120"/>
                            </a:cxn>
                            <a:cxn ang="0">
                              <a:pos x="360" y="213"/>
                            </a:cxn>
                            <a:cxn ang="0">
                              <a:pos x="280" y="266"/>
                            </a:cxn>
                            <a:cxn ang="0">
                              <a:pos x="240" y="280"/>
                            </a:cxn>
                            <a:cxn ang="0">
                              <a:pos x="80" y="373"/>
                            </a:cxn>
                            <a:cxn ang="0">
                              <a:pos x="40" y="400"/>
                            </a:cxn>
                            <a:cxn ang="0">
                              <a:pos x="0" y="400"/>
                            </a:cxn>
                          </a:cxnLst>
                          <a:rect l="0" t="0" r="r" b="b"/>
                          <a:pathLst>
                            <a:path w="2395" h="603">
                              <a:moveTo>
                                <a:pt x="0" y="400"/>
                              </a:moveTo>
                              <a:cubicBezTo>
                                <a:pt x="9" y="427"/>
                                <a:pt x="9" y="458"/>
                                <a:pt x="27" y="480"/>
                              </a:cubicBezTo>
                              <a:cubicBezTo>
                                <a:pt x="61" y="522"/>
                                <a:pt x="102" y="531"/>
                                <a:pt x="147" y="546"/>
                              </a:cubicBezTo>
                              <a:cubicBezTo>
                                <a:pt x="232" y="603"/>
                                <a:pt x="198" y="592"/>
                                <a:pt x="373" y="560"/>
                              </a:cubicBezTo>
                              <a:cubicBezTo>
                                <a:pt x="387" y="557"/>
                                <a:pt x="346" y="552"/>
                                <a:pt x="333" y="546"/>
                              </a:cubicBezTo>
                              <a:cubicBezTo>
                                <a:pt x="319" y="539"/>
                                <a:pt x="306" y="529"/>
                                <a:pt x="293" y="520"/>
                              </a:cubicBezTo>
                              <a:cubicBezTo>
                                <a:pt x="275" y="493"/>
                                <a:pt x="258" y="467"/>
                                <a:pt x="240" y="440"/>
                              </a:cubicBezTo>
                              <a:cubicBezTo>
                                <a:pt x="232" y="428"/>
                                <a:pt x="214" y="404"/>
                                <a:pt x="227" y="400"/>
                              </a:cubicBezTo>
                              <a:cubicBezTo>
                                <a:pt x="257" y="390"/>
                                <a:pt x="289" y="409"/>
                                <a:pt x="320" y="413"/>
                              </a:cubicBezTo>
                              <a:cubicBezTo>
                                <a:pt x="413" y="444"/>
                                <a:pt x="373" y="431"/>
                                <a:pt x="440" y="453"/>
                              </a:cubicBezTo>
                              <a:cubicBezTo>
                                <a:pt x="453" y="457"/>
                                <a:pt x="467" y="462"/>
                                <a:pt x="480" y="466"/>
                              </a:cubicBezTo>
                              <a:cubicBezTo>
                                <a:pt x="493" y="471"/>
                                <a:pt x="520" y="480"/>
                                <a:pt x="520" y="480"/>
                              </a:cubicBezTo>
                              <a:cubicBezTo>
                                <a:pt x="560" y="475"/>
                                <a:pt x="619" y="501"/>
                                <a:pt x="640" y="466"/>
                              </a:cubicBezTo>
                              <a:cubicBezTo>
                                <a:pt x="656" y="439"/>
                                <a:pt x="583" y="436"/>
                                <a:pt x="560" y="413"/>
                              </a:cubicBezTo>
                              <a:cubicBezTo>
                                <a:pt x="509" y="362"/>
                                <a:pt x="531" y="389"/>
                                <a:pt x="493" y="333"/>
                              </a:cubicBezTo>
                              <a:cubicBezTo>
                                <a:pt x="559" y="312"/>
                                <a:pt x="592" y="339"/>
                                <a:pt x="653" y="360"/>
                              </a:cubicBezTo>
                              <a:cubicBezTo>
                                <a:pt x="666" y="364"/>
                                <a:pt x="680" y="369"/>
                                <a:pt x="693" y="373"/>
                              </a:cubicBezTo>
                              <a:cubicBezTo>
                                <a:pt x="706" y="377"/>
                                <a:pt x="733" y="386"/>
                                <a:pt x="733" y="386"/>
                              </a:cubicBezTo>
                              <a:cubicBezTo>
                                <a:pt x="809" y="382"/>
                                <a:pt x="885" y="383"/>
                                <a:pt x="960" y="373"/>
                              </a:cubicBezTo>
                              <a:cubicBezTo>
                                <a:pt x="974" y="371"/>
                                <a:pt x="932" y="368"/>
                                <a:pt x="920" y="360"/>
                              </a:cubicBezTo>
                              <a:cubicBezTo>
                                <a:pt x="875" y="330"/>
                                <a:pt x="858" y="284"/>
                                <a:pt x="813" y="253"/>
                              </a:cubicBezTo>
                              <a:cubicBezTo>
                                <a:pt x="818" y="240"/>
                                <a:pt x="813" y="215"/>
                                <a:pt x="827" y="213"/>
                              </a:cubicBezTo>
                              <a:cubicBezTo>
                                <a:pt x="869" y="207"/>
                                <a:pt x="907" y="240"/>
                                <a:pt x="947" y="253"/>
                              </a:cubicBezTo>
                              <a:cubicBezTo>
                                <a:pt x="1034" y="281"/>
                                <a:pt x="1110" y="306"/>
                                <a:pt x="1200" y="320"/>
                              </a:cubicBezTo>
                              <a:cubicBezTo>
                                <a:pt x="1253" y="315"/>
                                <a:pt x="1312" y="330"/>
                                <a:pt x="1360" y="306"/>
                              </a:cubicBezTo>
                              <a:cubicBezTo>
                                <a:pt x="1385" y="293"/>
                                <a:pt x="1307" y="289"/>
                                <a:pt x="1280" y="280"/>
                              </a:cubicBezTo>
                              <a:cubicBezTo>
                                <a:pt x="1267" y="276"/>
                                <a:pt x="1253" y="271"/>
                                <a:pt x="1240" y="266"/>
                              </a:cubicBezTo>
                              <a:cubicBezTo>
                                <a:pt x="1227" y="262"/>
                                <a:pt x="1200" y="253"/>
                                <a:pt x="1200" y="253"/>
                              </a:cubicBezTo>
                              <a:cubicBezTo>
                                <a:pt x="1127" y="204"/>
                                <a:pt x="1189" y="253"/>
                                <a:pt x="1133" y="186"/>
                              </a:cubicBezTo>
                              <a:cubicBezTo>
                                <a:pt x="1121" y="172"/>
                                <a:pt x="1075" y="153"/>
                                <a:pt x="1093" y="146"/>
                              </a:cubicBezTo>
                              <a:cubicBezTo>
                                <a:pt x="1127" y="133"/>
                                <a:pt x="1164" y="155"/>
                                <a:pt x="1200" y="160"/>
                              </a:cubicBezTo>
                              <a:cubicBezTo>
                                <a:pt x="1377" y="218"/>
                                <a:pt x="1564" y="236"/>
                                <a:pt x="1747" y="266"/>
                              </a:cubicBezTo>
                              <a:cubicBezTo>
                                <a:pt x="1769" y="262"/>
                                <a:pt x="1820" y="274"/>
                                <a:pt x="1813" y="253"/>
                              </a:cubicBezTo>
                              <a:cubicBezTo>
                                <a:pt x="1804" y="226"/>
                                <a:pt x="1760" y="235"/>
                                <a:pt x="1733" y="226"/>
                              </a:cubicBezTo>
                              <a:cubicBezTo>
                                <a:pt x="1720" y="222"/>
                                <a:pt x="1693" y="213"/>
                                <a:pt x="1693" y="213"/>
                              </a:cubicBezTo>
                              <a:cubicBezTo>
                                <a:pt x="1601" y="152"/>
                                <a:pt x="1583" y="171"/>
                                <a:pt x="1653" y="146"/>
                              </a:cubicBezTo>
                              <a:cubicBezTo>
                                <a:pt x="1804" y="248"/>
                                <a:pt x="2026" y="266"/>
                                <a:pt x="2200" y="280"/>
                              </a:cubicBezTo>
                              <a:cubicBezTo>
                                <a:pt x="2284" y="263"/>
                                <a:pt x="2395" y="263"/>
                                <a:pt x="2293" y="240"/>
                              </a:cubicBezTo>
                              <a:cubicBezTo>
                                <a:pt x="2267" y="234"/>
                                <a:pt x="2239" y="233"/>
                                <a:pt x="2213" y="226"/>
                              </a:cubicBezTo>
                              <a:cubicBezTo>
                                <a:pt x="2143" y="209"/>
                                <a:pt x="2069" y="182"/>
                                <a:pt x="2000" y="160"/>
                              </a:cubicBezTo>
                              <a:cubicBezTo>
                                <a:pt x="1957" y="97"/>
                                <a:pt x="1988" y="125"/>
                                <a:pt x="1893" y="93"/>
                              </a:cubicBezTo>
                              <a:cubicBezTo>
                                <a:pt x="1880" y="89"/>
                                <a:pt x="1853" y="80"/>
                                <a:pt x="1853" y="80"/>
                              </a:cubicBezTo>
                              <a:cubicBezTo>
                                <a:pt x="1755" y="14"/>
                                <a:pt x="1594" y="12"/>
                                <a:pt x="1480" y="0"/>
                              </a:cubicBezTo>
                              <a:cubicBezTo>
                                <a:pt x="1333" y="4"/>
                                <a:pt x="1187" y="6"/>
                                <a:pt x="1040" y="13"/>
                              </a:cubicBezTo>
                              <a:cubicBezTo>
                                <a:pt x="929" y="18"/>
                                <a:pt x="818" y="52"/>
                                <a:pt x="707" y="66"/>
                              </a:cubicBezTo>
                              <a:cubicBezTo>
                                <a:pt x="649" y="81"/>
                                <a:pt x="572" y="91"/>
                                <a:pt x="520" y="120"/>
                              </a:cubicBezTo>
                              <a:cubicBezTo>
                                <a:pt x="461" y="153"/>
                                <a:pt x="423" y="193"/>
                                <a:pt x="360" y="213"/>
                              </a:cubicBezTo>
                              <a:cubicBezTo>
                                <a:pt x="333" y="231"/>
                                <a:pt x="310" y="255"/>
                                <a:pt x="280" y="266"/>
                              </a:cubicBezTo>
                              <a:cubicBezTo>
                                <a:pt x="267" y="271"/>
                                <a:pt x="252" y="273"/>
                                <a:pt x="240" y="280"/>
                              </a:cubicBezTo>
                              <a:cubicBezTo>
                                <a:pt x="181" y="313"/>
                                <a:pt x="143" y="353"/>
                                <a:pt x="80" y="373"/>
                              </a:cubicBezTo>
                              <a:cubicBezTo>
                                <a:pt x="67" y="382"/>
                                <a:pt x="50" y="387"/>
                                <a:pt x="40" y="400"/>
                              </a:cubicBezTo>
                              <a:cubicBezTo>
                                <a:pt x="10" y="438"/>
                                <a:pt x="48" y="472"/>
                                <a:pt x="0" y="400"/>
                              </a:cubicBezTo>
                              <a:close/>
                            </a:path>
                          </a:pathLst>
                        </a:custGeom>
                        <a:gradFill rotWithShape="1">
                          <a:gsLst>
                            <a:gs pos="0">
                              <a:srgbClr val="CC9900"/>
                            </a:gs>
                            <a:gs pos="100000">
                              <a:srgbClr val="CC9900">
                                <a:gamma/>
                                <a:shade val="46275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84045" name="Freeform 77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773" y="4733"/>
                        <a:ext cx="1974" cy="9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69"/>
                          </a:cxn>
                          <a:cxn ang="0">
                            <a:pos x="134" y="695"/>
                          </a:cxn>
                          <a:cxn ang="0">
                            <a:pos x="147" y="789"/>
                          </a:cxn>
                          <a:cxn ang="0">
                            <a:pos x="107" y="912"/>
                          </a:cxn>
                          <a:cxn ang="0">
                            <a:pos x="147" y="855"/>
                          </a:cxn>
                          <a:cxn ang="0">
                            <a:pos x="174" y="775"/>
                          </a:cxn>
                          <a:cxn ang="0">
                            <a:pos x="187" y="735"/>
                          </a:cxn>
                          <a:cxn ang="0">
                            <a:pos x="174" y="615"/>
                          </a:cxn>
                          <a:cxn ang="0">
                            <a:pos x="267" y="575"/>
                          </a:cxn>
                          <a:cxn ang="0">
                            <a:pos x="467" y="549"/>
                          </a:cxn>
                          <a:cxn ang="0">
                            <a:pos x="547" y="709"/>
                          </a:cxn>
                          <a:cxn ang="0">
                            <a:pos x="560" y="749"/>
                          </a:cxn>
                          <a:cxn ang="0">
                            <a:pos x="534" y="829"/>
                          </a:cxn>
                          <a:cxn ang="0">
                            <a:pos x="560" y="829"/>
                          </a:cxn>
                          <a:cxn ang="0">
                            <a:pos x="587" y="789"/>
                          </a:cxn>
                          <a:cxn ang="0">
                            <a:pos x="572" y="557"/>
                          </a:cxn>
                          <a:cxn ang="0">
                            <a:pos x="802" y="497"/>
                          </a:cxn>
                          <a:cxn ang="0">
                            <a:pos x="920" y="509"/>
                          </a:cxn>
                          <a:cxn ang="0">
                            <a:pos x="1000" y="602"/>
                          </a:cxn>
                          <a:cxn ang="0">
                            <a:pos x="1107" y="709"/>
                          </a:cxn>
                          <a:cxn ang="0">
                            <a:pos x="1247" y="692"/>
                          </a:cxn>
                          <a:cxn ang="0">
                            <a:pos x="1134" y="682"/>
                          </a:cxn>
                          <a:cxn ang="0">
                            <a:pos x="1107" y="642"/>
                          </a:cxn>
                          <a:cxn ang="0">
                            <a:pos x="1027" y="589"/>
                          </a:cxn>
                          <a:cxn ang="0">
                            <a:pos x="1000" y="549"/>
                          </a:cxn>
                          <a:cxn ang="0">
                            <a:pos x="974" y="469"/>
                          </a:cxn>
                          <a:cxn ang="0">
                            <a:pos x="1214" y="349"/>
                          </a:cxn>
                          <a:cxn ang="0">
                            <a:pos x="1254" y="322"/>
                          </a:cxn>
                          <a:cxn ang="0">
                            <a:pos x="1387" y="442"/>
                          </a:cxn>
                          <a:cxn ang="0">
                            <a:pos x="1614" y="495"/>
                          </a:cxn>
                          <a:cxn ang="0">
                            <a:pos x="1782" y="457"/>
                          </a:cxn>
                          <a:cxn ang="0">
                            <a:pos x="1640" y="469"/>
                          </a:cxn>
                          <a:cxn ang="0">
                            <a:pos x="1600" y="442"/>
                          </a:cxn>
                          <a:cxn ang="0">
                            <a:pos x="1492" y="367"/>
                          </a:cxn>
                          <a:cxn ang="0">
                            <a:pos x="1454" y="295"/>
                          </a:cxn>
                          <a:cxn ang="0">
                            <a:pos x="1457" y="257"/>
                          </a:cxn>
                          <a:cxn ang="0">
                            <a:pos x="1487" y="242"/>
                          </a:cxn>
                          <a:cxn ang="0">
                            <a:pos x="1537" y="197"/>
                          </a:cxn>
                          <a:cxn ang="0">
                            <a:pos x="1692" y="117"/>
                          </a:cxn>
                          <a:cxn ang="0">
                            <a:pos x="1854" y="189"/>
                          </a:cxn>
                          <a:cxn ang="0">
                            <a:pos x="1974" y="175"/>
                          </a:cxn>
                          <a:cxn ang="0">
                            <a:pos x="1760" y="135"/>
                          </a:cxn>
                          <a:cxn ang="0">
                            <a:pos x="1654" y="40"/>
                          </a:cxn>
                          <a:cxn ang="0">
                            <a:pos x="1577" y="102"/>
                          </a:cxn>
                          <a:cxn ang="0">
                            <a:pos x="1497" y="152"/>
                          </a:cxn>
                          <a:cxn ang="0">
                            <a:pos x="1267" y="282"/>
                          </a:cxn>
                          <a:cxn ang="0">
                            <a:pos x="1187" y="309"/>
                          </a:cxn>
                          <a:cxn ang="0">
                            <a:pos x="1147" y="322"/>
                          </a:cxn>
                          <a:cxn ang="0">
                            <a:pos x="1107" y="349"/>
                          </a:cxn>
                          <a:cxn ang="0">
                            <a:pos x="1027" y="375"/>
                          </a:cxn>
                          <a:cxn ang="0">
                            <a:pos x="854" y="442"/>
                          </a:cxn>
                          <a:cxn ang="0">
                            <a:pos x="334" y="522"/>
                          </a:cxn>
                          <a:cxn ang="0">
                            <a:pos x="267" y="522"/>
                          </a:cxn>
                          <a:cxn ang="0">
                            <a:pos x="160" y="535"/>
                          </a:cxn>
                          <a:cxn ang="0">
                            <a:pos x="40" y="522"/>
                          </a:cxn>
                          <a:cxn ang="0">
                            <a:pos x="27" y="482"/>
                          </a:cxn>
                          <a:cxn ang="0">
                            <a:pos x="0" y="469"/>
                          </a:cxn>
                        </a:cxnLst>
                        <a:rect l="0" t="0" r="r" b="b"/>
                        <a:pathLst>
                          <a:path w="1974" h="926">
                            <a:moveTo>
                              <a:pt x="0" y="469"/>
                            </a:moveTo>
                            <a:cubicBezTo>
                              <a:pt x="55" y="542"/>
                              <a:pt x="104" y="609"/>
                              <a:pt x="134" y="695"/>
                            </a:cubicBezTo>
                            <a:cubicBezTo>
                              <a:pt x="138" y="726"/>
                              <a:pt x="147" y="757"/>
                              <a:pt x="147" y="789"/>
                            </a:cubicBezTo>
                            <a:cubicBezTo>
                              <a:pt x="147" y="820"/>
                              <a:pt x="92" y="882"/>
                              <a:pt x="107" y="912"/>
                            </a:cubicBezTo>
                            <a:cubicBezTo>
                              <a:pt x="114" y="926"/>
                              <a:pt x="138" y="868"/>
                              <a:pt x="147" y="855"/>
                            </a:cubicBezTo>
                            <a:cubicBezTo>
                              <a:pt x="156" y="828"/>
                              <a:pt x="165" y="802"/>
                              <a:pt x="174" y="775"/>
                            </a:cubicBezTo>
                            <a:cubicBezTo>
                              <a:pt x="178" y="762"/>
                              <a:pt x="187" y="735"/>
                              <a:pt x="187" y="735"/>
                            </a:cubicBezTo>
                            <a:cubicBezTo>
                              <a:pt x="183" y="695"/>
                              <a:pt x="167" y="655"/>
                              <a:pt x="174" y="615"/>
                            </a:cubicBezTo>
                            <a:cubicBezTo>
                              <a:pt x="178" y="594"/>
                              <a:pt x="258" y="576"/>
                              <a:pt x="267" y="575"/>
                            </a:cubicBezTo>
                            <a:cubicBezTo>
                              <a:pt x="574" y="530"/>
                              <a:pt x="279" y="585"/>
                              <a:pt x="467" y="549"/>
                            </a:cubicBezTo>
                            <a:cubicBezTo>
                              <a:pt x="534" y="651"/>
                              <a:pt x="511" y="600"/>
                              <a:pt x="547" y="709"/>
                            </a:cubicBezTo>
                            <a:cubicBezTo>
                              <a:pt x="551" y="722"/>
                              <a:pt x="560" y="749"/>
                              <a:pt x="560" y="749"/>
                            </a:cubicBezTo>
                            <a:cubicBezTo>
                              <a:pt x="551" y="776"/>
                              <a:pt x="543" y="802"/>
                              <a:pt x="534" y="829"/>
                            </a:cubicBezTo>
                            <a:cubicBezTo>
                              <a:pt x="519" y="873"/>
                              <a:pt x="503" y="898"/>
                              <a:pt x="560" y="829"/>
                            </a:cubicBezTo>
                            <a:cubicBezTo>
                              <a:pt x="570" y="817"/>
                              <a:pt x="578" y="802"/>
                              <a:pt x="587" y="789"/>
                            </a:cubicBezTo>
                            <a:cubicBezTo>
                              <a:pt x="608" y="725"/>
                              <a:pt x="588" y="621"/>
                              <a:pt x="572" y="557"/>
                            </a:cubicBezTo>
                            <a:cubicBezTo>
                              <a:pt x="645" y="532"/>
                              <a:pt x="726" y="512"/>
                              <a:pt x="802" y="497"/>
                            </a:cubicBezTo>
                            <a:cubicBezTo>
                              <a:pt x="927" y="472"/>
                              <a:pt x="838" y="536"/>
                              <a:pt x="920" y="509"/>
                            </a:cubicBezTo>
                            <a:cubicBezTo>
                              <a:pt x="989" y="531"/>
                              <a:pt x="957" y="550"/>
                              <a:pt x="1000" y="602"/>
                            </a:cubicBezTo>
                            <a:cubicBezTo>
                              <a:pt x="1033" y="642"/>
                              <a:pt x="1085" y="714"/>
                              <a:pt x="1107" y="709"/>
                            </a:cubicBezTo>
                            <a:cubicBezTo>
                              <a:pt x="1129" y="704"/>
                              <a:pt x="1231" y="708"/>
                              <a:pt x="1247" y="692"/>
                            </a:cubicBezTo>
                            <a:cubicBezTo>
                              <a:pt x="1257" y="682"/>
                              <a:pt x="1147" y="692"/>
                              <a:pt x="1134" y="682"/>
                            </a:cubicBezTo>
                            <a:cubicBezTo>
                              <a:pt x="1121" y="672"/>
                              <a:pt x="1119" y="653"/>
                              <a:pt x="1107" y="642"/>
                            </a:cubicBezTo>
                            <a:cubicBezTo>
                              <a:pt x="1083" y="621"/>
                              <a:pt x="1027" y="589"/>
                              <a:pt x="1027" y="589"/>
                            </a:cubicBezTo>
                            <a:cubicBezTo>
                              <a:pt x="1018" y="576"/>
                              <a:pt x="1006" y="564"/>
                              <a:pt x="1000" y="549"/>
                            </a:cubicBezTo>
                            <a:cubicBezTo>
                              <a:pt x="989" y="523"/>
                              <a:pt x="974" y="469"/>
                              <a:pt x="974" y="469"/>
                            </a:cubicBezTo>
                            <a:cubicBezTo>
                              <a:pt x="1010" y="436"/>
                              <a:pt x="1167" y="373"/>
                              <a:pt x="1214" y="349"/>
                            </a:cubicBezTo>
                            <a:cubicBezTo>
                              <a:pt x="1227" y="340"/>
                              <a:pt x="1254" y="322"/>
                              <a:pt x="1254" y="322"/>
                            </a:cubicBezTo>
                            <a:cubicBezTo>
                              <a:pt x="1337" y="349"/>
                              <a:pt x="1308" y="407"/>
                              <a:pt x="1387" y="442"/>
                            </a:cubicBezTo>
                            <a:cubicBezTo>
                              <a:pt x="1466" y="477"/>
                              <a:pt x="1529" y="485"/>
                              <a:pt x="1614" y="495"/>
                            </a:cubicBezTo>
                            <a:cubicBezTo>
                              <a:pt x="1636" y="491"/>
                              <a:pt x="1766" y="473"/>
                              <a:pt x="1782" y="457"/>
                            </a:cubicBezTo>
                            <a:cubicBezTo>
                              <a:pt x="1792" y="447"/>
                              <a:pt x="1653" y="475"/>
                              <a:pt x="1640" y="469"/>
                            </a:cubicBezTo>
                            <a:cubicBezTo>
                              <a:pt x="1626" y="462"/>
                              <a:pt x="1612" y="452"/>
                              <a:pt x="1600" y="442"/>
                            </a:cubicBezTo>
                            <a:cubicBezTo>
                              <a:pt x="1580" y="423"/>
                              <a:pt x="1516" y="391"/>
                              <a:pt x="1492" y="367"/>
                            </a:cubicBezTo>
                            <a:cubicBezTo>
                              <a:pt x="1468" y="343"/>
                              <a:pt x="1460" y="313"/>
                              <a:pt x="1454" y="295"/>
                            </a:cubicBezTo>
                            <a:cubicBezTo>
                              <a:pt x="1503" y="263"/>
                              <a:pt x="1402" y="276"/>
                              <a:pt x="1457" y="257"/>
                            </a:cubicBezTo>
                            <a:cubicBezTo>
                              <a:pt x="1481" y="242"/>
                              <a:pt x="1474" y="252"/>
                              <a:pt x="1487" y="242"/>
                            </a:cubicBezTo>
                            <a:cubicBezTo>
                              <a:pt x="1500" y="232"/>
                              <a:pt x="1503" y="218"/>
                              <a:pt x="1537" y="197"/>
                            </a:cubicBezTo>
                            <a:cubicBezTo>
                              <a:pt x="1571" y="176"/>
                              <a:pt x="1639" y="118"/>
                              <a:pt x="1692" y="117"/>
                            </a:cubicBezTo>
                            <a:cubicBezTo>
                              <a:pt x="1750" y="136"/>
                              <a:pt x="1789" y="212"/>
                              <a:pt x="1854" y="189"/>
                            </a:cubicBezTo>
                            <a:cubicBezTo>
                              <a:pt x="1919" y="166"/>
                              <a:pt x="1909" y="198"/>
                              <a:pt x="1974" y="175"/>
                            </a:cubicBezTo>
                            <a:cubicBezTo>
                              <a:pt x="1902" y="161"/>
                              <a:pt x="1829" y="159"/>
                              <a:pt x="1760" y="135"/>
                            </a:cubicBezTo>
                            <a:cubicBezTo>
                              <a:pt x="1713" y="88"/>
                              <a:pt x="1721" y="18"/>
                              <a:pt x="1654" y="40"/>
                            </a:cubicBezTo>
                            <a:cubicBezTo>
                              <a:pt x="1694" y="0"/>
                              <a:pt x="1624" y="81"/>
                              <a:pt x="1577" y="102"/>
                            </a:cubicBezTo>
                            <a:cubicBezTo>
                              <a:pt x="1551" y="113"/>
                              <a:pt x="1497" y="152"/>
                              <a:pt x="1497" y="152"/>
                            </a:cubicBezTo>
                            <a:cubicBezTo>
                              <a:pt x="1408" y="212"/>
                              <a:pt x="1367" y="249"/>
                              <a:pt x="1267" y="282"/>
                            </a:cubicBezTo>
                            <a:cubicBezTo>
                              <a:pt x="1161" y="317"/>
                              <a:pt x="1293" y="273"/>
                              <a:pt x="1187" y="309"/>
                            </a:cubicBezTo>
                            <a:cubicBezTo>
                              <a:pt x="1174" y="313"/>
                              <a:pt x="1147" y="322"/>
                              <a:pt x="1147" y="322"/>
                            </a:cubicBezTo>
                            <a:cubicBezTo>
                              <a:pt x="1134" y="331"/>
                              <a:pt x="1122" y="343"/>
                              <a:pt x="1107" y="349"/>
                            </a:cubicBezTo>
                            <a:cubicBezTo>
                              <a:pt x="1081" y="360"/>
                              <a:pt x="1027" y="375"/>
                              <a:pt x="1027" y="375"/>
                            </a:cubicBezTo>
                            <a:cubicBezTo>
                              <a:pt x="974" y="411"/>
                              <a:pt x="916" y="421"/>
                              <a:pt x="854" y="442"/>
                            </a:cubicBezTo>
                            <a:cubicBezTo>
                              <a:pt x="681" y="500"/>
                              <a:pt x="518" y="511"/>
                              <a:pt x="334" y="522"/>
                            </a:cubicBezTo>
                            <a:cubicBezTo>
                              <a:pt x="238" y="534"/>
                              <a:pt x="296" y="520"/>
                              <a:pt x="267" y="522"/>
                            </a:cubicBezTo>
                            <a:cubicBezTo>
                              <a:pt x="238" y="524"/>
                              <a:pt x="198" y="535"/>
                              <a:pt x="160" y="535"/>
                            </a:cubicBezTo>
                            <a:cubicBezTo>
                              <a:pt x="120" y="531"/>
                              <a:pt x="77" y="537"/>
                              <a:pt x="40" y="522"/>
                            </a:cubicBezTo>
                            <a:cubicBezTo>
                              <a:pt x="27" y="517"/>
                              <a:pt x="35" y="493"/>
                              <a:pt x="27" y="482"/>
                            </a:cubicBezTo>
                            <a:cubicBezTo>
                              <a:pt x="21" y="474"/>
                              <a:pt x="9" y="473"/>
                              <a:pt x="0" y="469"/>
                            </a:cubicBez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9900"/>
                          </a:gs>
                          <a:gs pos="100000">
                            <a:srgbClr val="CC990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84046" name="Freeform 78"/>
                  <p:cNvSpPr>
                    <a:spLocks/>
                  </p:cNvSpPr>
                  <p:nvPr/>
                </p:nvSpPr>
                <p:spPr bwMode="auto">
                  <a:xfrm>
                    <a:off x="9233" y="6232"/>
                    <a:ext cx="880" cy="1136"/>
                  </a:xfrm>
                  <a:custGeom>
                    <a:avLst/>
                    <a:gdLst/>
                    <a:ahLst/>
                    <a:cxnLst>
                      <a:cxn ang="0">
                        <a:pos x="10" y="67"/>
                      </a:cxn>
                      <a:cxn ang="0">
                        <a:pos x="43" y="201"/>
                      </a:cxn>
                      <a:cxn ang="0">
                        <a:pos x="77" y="234"/>
                      </a:cxn>
                      <a:cxn ang="0">
                        <a:pos x="94" y="284"/>
                      </a:cxn>
                      <a:cxn ang="0">
                        <a:pos x="160" y="368"/>
                      </a:cxn>
                      <a:cxn ang="0">
                        <a:pos x="294" y="468"/>
                      </a:cxn>
                      <a:cxn ang="0">
                        <a:pos x="227" y="251"/>
                      </a:cxn>
                      <a:cxn ang="0">
                        <a:pos x="244" y="201"/>
                      </a:cxn>
                      <a:cxn ang="0">
                        <a:pos x="278" y="301"/>
                      </a:cxn>
                      <a:cxn ang="0">
                        <a:pos x="345" y="435"/>
                      </a:cxn>
                      <a:cxn ang="0">
                        <a:pos x="428" y="502"/>
                      </a:cxn>
                      <a:cxn ang="0">
                        <a:pos x="378" y="351"/>
                      </a:cxn>
                      <a:cxn ang="0">
                        <a:pos x="361" y="301"/>
                      </a:cxn>
                      <a:cxn ang="0">
                        <a:pos x="412" y="334"/>
                      </a:cxn>
                      <a:cxn ang="0">
                        <a:pos x="445" y="368"/>
                      </a:cxn>
                      <a:cxn ang="0">
                        <a:pos x="579" y="535"/>
                      </a:cxn>
                      <a:cxn ang="0">
                        <a:pos x="546" y="485"/>
                      </a:cxn>
                      <a:cxn ang="0">
                        <a:pos x="512" y="385"/>
                      </a:cxn>
                      <a:cxn ang="0">
                        <a:pos x="529" y="368"/>
                      </a:cxn>
                      <a:cxn ang="0">
                        <a:pos x="629" y="502"/>
                      </a:cxn>
                      <a:cxn ang="0">
                        <a:pos x="730" y="619"/>
                      </a:cxn>
                      <a:cxn ang="0">
                        <a:pos x="680" y="519"/>
                      </a:cxn>
                      <a:cxn ang="0">
                        <a:pos x="663" y="468"/>
                      </a:cxn>
                      <a:cxn ang="0">
                        <a:pos x="696" y="502"/>
                      </a:cxn>
                      <a:cxn ang="0">
                        <a:pos x="763" y="653"/>
                      </a:cxn>
                      <a:cxn ang="0">
                        <a:pos x="747" y="703"/>
                      </a:cxn>
                      <a:cxn ang="0">
                        <a:pos x="730" y="803"/>
                      </a:cxn>
                      <a:cxn ang="0">
                        <a:pos x="696" y="904"/>
                      </a:cxn>
                      <a:cxn ang="0">
                        <a:pos x="797" y="904"/>
                      </a:cxn>
                      <a:cxn ang="0">
                        <a:pos x="864" y="837"/>
                      </a:cxn>
                      <a:cxn ang="0">
                        <a:pos x="880" y="787"/>
                      </a:cxn>
                      <a:cxn ang="0">
                        <a:pos x="830" y="586"/>
                      </a:cxn>
                      <a:cxn ang="0">
                        <a:pos x="747" y="251"/>
                      </a:cxn>
                      <a:cxn ang="0">
                        <a:pos x="680" y="167"/>
                      </a:cxn>
                      <a:cxn ang="0">
                        <a:pos x="479" y="0"/>
                      </a:cxn>
                      <a:cxn ang="0">
                        <a:pos x="294" y="16"/>
                      </a:cxn>
                      <a:cxn ang="0">
                        <a:pos x="110" y="67"/>
                      </a:cxn>
                      <a:cxn ang="0">
                        <a:pos x="10" y="67"/>
                      </a:cxn>
                    </a:cxnLst>
                    <a:rect l="0" t="0" r="r" b="b"/>
                    <a:pathLst>
                      <a:path w="880" h="935">
                        <a:moveTo>
                          <a:pt x="10" y="67"/>
                        </a:moveTo>
                        <a:cubicBezTo>
                          <a:pt x="21" y="112"/>
                          <a:pt x="26" y="158"/>
                          <a:pt x="43" y="201"/>
                        </a:cubicBezTo>
                        <a:cubicBezTo>
                          <a:pt x="49" y="216"/>
                          <a:pt x="69" y="221"/>
                          <a:pt x="77" y="234"/>
                        </a:cubicBezTo>
                        <a:cubicBezTo>
                          <a:pt x="86" y="249"/>
                          <a:pt x="85" y="269"/>
                          <a:pt x="94" y="284"/>
                        </a:cubicBezTo>
                        <a:cubicBezTo>
                          <a:pt x="112" y="315"/>
                          <a:pt x="138" y="340"/>
                          <a:pt x="160" y="368"/>
                        </a:cubicBezTo>
                        <a:cubicBezTo>
                          <a:pt x="195" y="411"/>
                          <a:pt x="294" y="468"/>
                          <a:pt x="294" y="468"/>
                        </a:cubicBezTo>
                        <a:cubicBezTo>
                          <a:pt x="270" y="395"/>
                          <a:pt x="246" y="325"/>
                          <a:pt x="227" y="251"/>
                        </a:cubicBezTo>
                        <a:cubicBezTo>
                          <a:pt x="233" y="234"/>
                          <a:pt x="231" y="189"/>
                          <a:pt x="244" y="201"/>
                        </a:cubicBezTo>
                        <a:cubicBezTo>
                          <a:pt x="269" y="226"/>
                          <a:pt x="267" y="268"/>
                          <a:pt x="278" y="301"/>
                        </a:cubicBezTo>
                        <a:cubicBezTo>
                          <a:pt x="304" y="380"/>
                          <a:pt x="299" y="377"/>
                          <a:pt x="345" y="435"/>
                        </a:cubicBezTo>
                        <a:cubicBezTo>
                          <a:pt x="400" y="504"/>
                          <a:pt x="348" y="475"/>
                          <a:pt x="428" y="502"/>
                        </a:cubicBezTo>
                        <a:cubicBezTo>
                          <a:pt x="390" y="384"/>
                          <a:pt x="406" y="435"/>
                          <a:pt x="378" y="351"/>
                        </a:cubicBezTo>
                        <a:cubicBezTo>
                          <a:pt x="372" y="334"/>
                          <a:pt x="361" y="301"/>
                          <a:pt x="361" y="301"/>
                        </a:cubicBezTo>
                        <a:cubicBezTo>
                          <a:pt x="397" y="159"/>
                          <a:pt x="355" y="275"/>
                          <a:pt x="412" y="334"/>
                        </a:cubicBezTo>
                        <a:cubicBezTo>
                          <a:pt x="423" y="345"/>
                          <a:pt x="434" y="357"/>
                          <a:pt x="445" y="368"/>
                        </a:cubicBezTo>
                        <a:cubicBezTo>
                          <a:pt x="469" y="438"/>
                          <a:pt x="517" y="494"/>
                          <a:pt x="579" y="535"/>
                        </a:cubicBezTo>
                        <a:cubicBezTo>
                          <a:pt x="568" y="518"/>
                          <a:pt x="554" y="503"/>
                          <a:pt x="546" y="485"/>
                        </a:cubicBezTo>
                        <a:cubicBezTo>
                          <a:pt x="532" y="453"/>
                          <a:pt x="523" y="418"/>
                          <a:pt x="512" y="385"/>
                        </a:cubicBezTo>
                        <a:cubicBezTo>
                          <a:pt x="500" y="349"/>
                          <a:pt x="473" y="294"/>
                          <a:pt x="529" y="368"/>
                        </a:cubicBezTo>
                        <a:cubicBezTo>
                          <a:pt x="647" y="525"/>
                          <a:pt x="551" y="422"/>
                          <a:pt x="629" y="502"/>
                        </a:cubicBezTo>
                        <a:cubicBezTo>
                          <a:pt x="651" y="566"/>
                          <a:pt x="673" y="582"/>
                          <a:pt x="730" y="619"/>
                        </a:cubicBezTo>
                        <a:cubicBezTo>
                          <a:pt x="686" y="489"/>
                          <a:pt x="746" y="653"/>
                          <a:pt x="680" y="519"/>
                        </a:cubicBezTo>
                        <a:cubicBezTo>
                          <a:pt x="672" y="503"/>
                          <a:pt x="651" y="481"/>
                          <a:pt x="663" y="468"/>
                        </a:cubicBezTo>
                        <a:cubicBezTo>
                          <a:pt x="674" y="456"/>
                          <a:pt x="685" y="491"/>
                          <a:pt x="696" y="502"/>
                        </a:cubicBezTo>
                        <a:cubicBezTo>
                          <a:pt x="715" y="557"/>
                          <a:pt x="746" y="598"/>
                          <a:pt x="763" y="653"/>
                        </a:cubicBezTo>
                        <a:cubicBezTo>
                          <a:pt x="758" y="670"/>
                          <a:pt x="751" y="686"/>
                          <a:pt x="747" y="703"/>
                        </a:cubicBezTo>
                        <a:cubicBezTo>
                          <a:pt x="740" y="736"/>
                          <a:pt x="738" y="770"/>
                          <a:pt x="730" y="803"/>
                        </a:cubicBezTo>
                        <a:cubicBezTo>
                          <a:pt x="721" y="837"/>
                          <a:pt x="696" y="904"/>
                          <a:pt x="696" y="904"/>
                        </a:cubicBezTo>
                        <a:cubicBezTo>
                          <a:pt x="739" y="918"/>
                          <a:pt x="754" y="935"/>
                          <a:pt x="797" y="904"/>
                        </a:cubicBezTo>
                        <a:cubicBezTo>
                          <a:pt x="823" y="886"/>
                          <a:pt x="864" y="837"/>
                          <a:pt x="864" y="837"/>
                        </a:cubicBezTo>
                        <a:cubicBezTo>
                          <a:pt x="869" y="820"/>
                          <a:pt x="880" y="804"/>
                          <a:pt x="880" y="787"/>
                        </a:cubicBezTo>
                        <a:cubicBezTo>
                          <a:pt x="880" y="750"/>
                          <a:pt x="838" y="628"/>
                          <a:pt x="830" y="586"/>
                        </a:cubicBezTo>
                        <a:cubicBezTo>
                          <a:pt x="809" y="471"/>
                          <a:pt x="784" y="362"/>
                          <a:pt x="747" y="251"/>
                        </a:cubicBezTo>
                        <a:cubicBezTo>
                          <a:pt x="734" y="212"/>
                          <a:pt x="703" y="196"/>
                          <a:pt x="680" y="167"/>
                        </a:cubicBezTo>
                        <a:cubicBezTo>
                          <a:pt x="618" y="89"/>
                          <a:pt x="575" y="31"/>
                          <a:pt x="479" y="0"/>
                        </a:cubicBezTo>
                        <a:cubicBezTo>
                          <a:pt x="417" y="5"/>
                          <a:pt x="355" y="5"/>
                          <a:pt x="294" y="16"/>
                        </a:cubicBezTo>
                        <a:cubicBezTo>
                          <a:pt x="231" y="27"/>
                          <a:pt x="171" y="50"/>
                          <a:pt x="110" y="67"/>
                        </a:cubicBezTo>
                        <a:cubicBezTo>
                          <a:pt x="0" y="97"/>
                          <a:pt x="10" y="137"/>
                          <a:pt x="10" y="67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9900"/>
                      </a:gs>
                      <a:gs pos="100000">
                        <a:srgbClr val="FFCC00"/>
                      </a:gs>
                    </a:gsLst>
                    <a:lin ang="189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4047" name="Group 79"/>
                <p:cNvGrpSpPr>
                  <a:grpSpLocks/>
                </p:cNvGrpSpPr>
                <p:nvPr/>
              </p:nvGrpSpPr>
              <p:grpSpPr bwMode="auto">
                <a:xfrm>
                  <a:off x="9053" y="6076"/>
                  <a:ext cx="1109" cy="673"/>
                  <a:chOff x="7111" y="6925"/>
                  <a:chExt cx="1109" cy="673"/>
                </a:xfrm>
              </p:grpSpPr>
              <p:sp>
                <p:nvSpPr>
                  <p:cNvPr id="84048" name="Oval 80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7234" y="6925"/>
                    <a:ext cx="903" cy="543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049" name="Freeform 81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7111" y="7150"/>
                    <a:ext cx="1109" cy="448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4050" name="Group 82"/>
                <p:cNvGrpSpPr>
                  <a:grpSpLocks/>
                </p:cNvGrpSpPr>
                <p:nvPr/>
              </p:nvGrpSpPr>
              <p:grpSpPr bwMode="auto">
                <a:xfrm>
                  <a:off x="9094" y="7195"/>
                  <a:ext cx="1106" cy="1101"/>
                  <a:chOff x="7068" y="7814"/>
                  <a:chExt cx="1106" cy="1101"/>
                </a:xfrm>
              </p:grpSpPr>
              <p:sp>
                <p:nvSpPr>
                  <p:cNvPr id="84051" name="AutoShape 83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7372" y="7823"/>
                    <a:ext cx="802" cy="469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052" name="AutoShape 84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6808" y="8188"/>
                    <a:ext cx="987" cy="467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053" name="AutoShape 85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7206" y="7814"/>
                    <a:ext cx="602" cy="404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4054" name="Arc 86"/>
              <p:cNvSpPr>
                <a:spLocks/>
              </p:cNvSpPr>
              <p:nvPr/>
            </p:nvSpPr>
            <p:spPr bwMode="auto">
              <a:xfrm flipH="1">
                <a:off x="3074" y="3093"/>
                <a:ext cx="74" cy="2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CC97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5" name="Arc 87"/>
              <p:cNvSpPr>
                <a:spLocks/>
              </p:cNvSpPr>
              <p:nvPr/>
            </p:nvSpPr>
            <p:spPr bwMode="auto">
              <a:xfrm>
                <a:off x="2928" y="3093"/>
                <a:ext cx="74" cy="2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CC97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4056" name="Freeform 88"/>
            <p:cNvSpPr>
              <a:spLocks noChangeAspect="1"/>
            </p:cNvSpPr>
            <p:nvPr/>
          </p:nvSpPr>
          <p:spPr bwMode="auto">
            <a:xfrm>
              <a:off x="2952" y="3178"/>
              <a:ext cx="7" cy="16"/>
            </a:xfrm>
            <a:custGeom>
              <a:avLst/>
              <a:gdLst/>
              <a:ahLst/>
              <a:cxnLst>
                <a:cxn ang="0">
                  <a:pos x="58" y="7"/>
                </a:cxn>
                <a:cxn ang="0">
                  <a:pos x="6" y="33"/>
                </a:cxn>
                <a:cxn ang="0">
                  <a:pos x="24" y="105"/>
                </a:cxn>
                <a:cxn ang="0">
                  <a:pos x="88" y="149"/>
                </a:cxn>
                <a:cxn ang="0">
                  <a:pos x="144" y="137"/>
                </a:cxn>
                <a:cxn ang="0">
                  <a:pos x="80" y="77"/>
                </a:cxn>
                <a:cxn ang="0">
                  <a:pos x="58" y="7"/>
                </a:cxn>
              </a:cxnLst>
              <a:rect l="0" t="0" r="r" b="b"/>
              <a:pathLst>
                <a:path w="145" h="154">
                  <a:moveTo>
                    <a:pt x="58" y="7"/>
                  </a:moveTo>
                  <a:cubicBezTo>
                    <a:pt x="46" y="0"/>
                    <a:pt x="12" y="17"/>
                    <a:pt x="6" y="33"/>
                  </a:cubicBezTo>
                  <a:cubicBezTo>
                    <a:pt x="0" y="49"/>
                    <a:pt x="10" y="86"/>
                    <a:pt x="24" y="105"/>
                  </a:cubicBezTo>
                  <a:cubicBezTo>
                    <a:pt x="38" y="124"/>
                    <a:pt x="68" y="144"/>
                    <a:pt x="88" y="149"/>
                  </a:cubicBezTo>
                  <a:cubicBezTo>
                    <a:pt x="108" y="154"/>
                    <a:pt x="145" y="149"/>
                    <a:pt x="144" y="137"/>
                  </a:cubicBezTo>
                  <a:cubicBezTo>
                    <a:pt x="143" y="125"/>
                    <a:pt x="95" y="98"/>
                    <a:pt x="80" y="77"/>
                  </a:cubicBezTo>
                  <a:cubicBezTo>
                    <a:pt x="65" y="56"/>
                    <a:pt x="70" y="14"/>
                    <a:pt x="58" y="7"/>
                  </a:cubicBezTo>
                  <a:close/>
                </a:path>
              </a:pathLst>
            </a:custGeom>
            <a:solidFill>
              <a:srgbClr val="6600CC"/>
            </a:solidFill>
            <a:ln w="9525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57" name="Freeform 89"/>
            <p:cNvSpPr>
              <a:spLocks noChangeAspect="1"/>
            </p:cNvSpPr>
            <p:nvPr/>
          </p:nvSpPr>
          <p:spPr bwMode="auto">
            <a:xfrm>
              <a:off x="3097" y="3181"/>
              <a:ext cx="7" cy="16"/>
            </a:xfrm>
            <a:custGeom>
              <a:avLst/>
              <a:gdLst/>
              <a:ahLst/>
              <a:cxnLst>
                <a:cxn ang="0">
                  <a:pos x="58" y="7"/>
                </a:cxn>
                <a:cxn ang="0">
                  <a:pos x="6" y="33"/>
                </a:cxn>
                <a:cxn ang="0">
                  <a:pos x="24" y="105"/>
                </a:cxn>
                <a:cxn ang="0">
                  <a:pos x="88" y="149"/>
                </a:cxn>
                <a:cxn ang="0">
                  <a:pos x="144" y="137"/>
                </a:cxn>
                <a:cxn ang="0">
                  <a:pos x="80" y="77"/>
                </a:cxn>
                <a:cxn ang="0">
                  <a:pos x="58" y="7"/>
                </a:cxn>
              </a:cxnLst>
              <a:rect l="0" t="0" r="r" b="b"/>
              <a:pathLst>
                <a:path w="145" h="154">
                  <a:moveTo>
                    <a:pt x="58" y="7"/>
                  </a:moveTo>
                  <a:cubicBezTo>
                    <a:pt x="46" y="0"/>
                    <a:pt x="12" y="17"/>
                    <a:pt x="6" y="33"/>
                  </a:cubicBezTo>
                  <a:cubicBezTo>
                    <a:pt x="0" y="49"/>
                    <a:pt x="10" y="86"/>
                    <a:pt x="24" y="105"/>
                  </a:cubicBezTo>
                  <a:cubicBezTo>
                    <a:pt x="38" y="124"/>
                    <a:pt x="68" y="144"/>
                    <a:pt x="88" y="149"/>
                  </a:cubicBezTo>
                  <a:cubicBezTo>
                    <a:pt x="108" y="154"/>
                    <a:pt x="145" y="149"/>
                    <a:pt x="144" y="137"/>
                  </a:cubicBezTo>
                  <a:cubicBezTo>
                    <a:pt x="143" y="125"/>
                    <a:pt x="95" y="98"/>
                    <a:pt x="80" y="77"/>
                  </a:cubicBezTo>
                  <a:cubicBezTo>
                    <a:pt x="65" y="56"/>
                    <a:pt x="70" y="14"/>
                    <a:pt x="58" y="7"/>
                  </a:cubicBezTo>
                  <a:close/>
                </a:path>
              </a:pathLst>
            </a:custGeom>
            <a:solidFill>
              <a:srgbClr val="6600CC"/>
            </a:solidFill>
            <a:ln w="9525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4058" name="Group 90"/>
          <p:cNvGrpSpPr>
            <a:grpSpLocks/>
          </p:cNvGrpSpPr>
          <p:nvPr/>
        </p:nvGrpSpPr>
        <p:grpSpPr bwMode="auto">
          <a:xfrm>
            <a:off x="158750" y="3878263"/>
            <a:ext cx="866775" cy="1557337"/>
            <a:chOff x="1499" y="2035"/>
            <a:chExt cx="546" cy="981"/>
          </a:xfrm>
        </p:grpSpPr>
        <p:sp>
          <p:nvSpPr>
            <p:cNvPr id="84059" name="Oval 91"/>
            <p:cNvSpPr>
              <a:spLocks noChangeArrowheads="1"/>
            </p:cNvSpPr>
            <p:nvPr/>
          </p:nvSpPr>
          <p:spPr bwMode="auto">
            <a:xfrm>
              <a:off x="1582" y="2136"/>
              <a:ext cx="378" cy="545"/>
            </a:xfrm>
            <a:prstGeom prst="ellipse">
              <a:avLst/>
            </a:prstGeom>
            <a:gradFill rotWithShape="1">
              <a:gsLst>
                <a:gs pos="0">
                  <a:srgbClr val="BC8B00">
                    <a:alpha val="89000"/>
                  </a:srgbClr>
                </a:gs>
                <a:gs pos="100000">
                  <a:srgbClr val="FFDA73">
                    <a:alpha val="32001"/>
                  </a:srgbClr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60" name="Oval 92"/>
            <p:cNvSpPr>
              <a:spLocks noChangeAspect="1" noChangeArrowheads="1"/>
            </p:cNvSpPr>
            <p:nvPr/>
          </p:nvSpPr>
          <p:spPr bwMode="auto">
            <a:xfrm rot="907602">
              <a:off x="1626" y="2362"/>
              <a:ext cx="120" cy="69"/>
            </a:xfrm>
            <a:prstGeom prst="ellipse">
              <a:avLst/>
            </a:prstGeom>
            <a:gradFill rotWithShape="1">
              <a:gsLst>
                <a:gs pos="0">
                  <a:srgbClr val="CC9900">
                    <a:alpha val="32001"/>
                  </a:srgbClr>
                </a:gs>
                <a:gs pos="100000">
                  <a:srgbClr val="CC9900">
                    <a:alpha val="89000"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61" name="Oval 93"/>
            <p:cNvSpPr>
              <a:spLocks noChangeAspect="1" noChangeArrowheads="1"/>
            </p:cNvSpPr>
            <p:nvPr/>
          </p:nvSpPr>
          <p:spPr bwMode="auto">
            <a:xfrm rot="907602">
              <a:off x="1624" y="2380"/>
              <a:ext cx="120" cy="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4062" name="Group 94"/>
            <p:cNvGrpSpPr>
              <a:grpSpLocks/>
            </p:cNvGrpSpPr>
            <p:nvPr/>
          </p:nvGrpSpPr>
          <p:grpSpPr bwMode="auto">
            <a:xfrm>
              <a:off x="1673" y="2380"/>
              <a:ext cx="46" cy="48"/>
              <a:chOff x="1665" y="2384"/>
              <a:chExt cx="46" cy="48"/>
            </a:xfrm>
          </p:grpSpPr>
          <p:sp>
            <p:nvSpPr>
              <p:cNvPr id="84063" name="Oval 95"/>
              <p:cNvSpPr>
                <a:spLocks noChangeAspect="1" noChangeArrowheads="1"/>
              </p:cNvSpPr>
              <p:nvPr/>
            </p:nvSpPr>
            <p:spPr bwMode="auto">
              <a:xfrm>
                <a:off x="1665" y="2384"/>
                <a:ext cx="46" cy="48"/>
              </a:xfrm>
              <a:prstGeom prst="ellipse">
                <a:avLst/>
              </a:prstGeom>
              <a:gradFill rotWithShape="1">
                <a:gsLst>
                  <a:gs pos="0">
                    <a:srgbClr val="CC9900">
                      <a:gamma/>
                      <a:shade val="46275"/>
                      <a:invGamma/>
                    </a:srgbClr>
                  </a:gs>
                  <a:gs pos="100000">
                    <a:srgbClr val="CC9900">
                      <a:alpha val="84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64" name="Oval 96"/>
              <p:cNvSpPr>
                <a:spLocks noChangeAspect="1" noChangeArrowheads="1"/>
              </p:cNvSpPr>
              <p:nvPr/>
            </p:nvSpPr>
            <p:spPr bwMode="auto">
              <a:xfrm flipH="1">
                <a:off x="1687" y="2399"/>
                <a:ext cx="21" cy="2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4065" name="Freeform 97"/>
            <p:cNvSpPr>
              <a:spLocks noChangeAspect="1"/>
            </p:cNvSpPr>
            <p:nvPr/>
          </p:nvSpPr>
          <p:spPr bwMode="auto">
            <a:xfrm flipH="1">
              <a:off x="1608" y="2377"/>
              <a:ext cx="122" cy="31"/>
            </a:xfrm>
            <a:custGeom>
              <a:avLst/>
              <a:gdLst/>
              <a:ahLst/>
              <a:cxnLst>
                <a:cxn ang="0">
                  <a:pos x="0" y="400"/>
                </a:cxn>
                <a:cxn ang="0">
                  <a:pos x="27" y="480"/>
                </a:cxn>
                <a:cxn ang="0">
                  <a:pos x="147" y="546"/>
                </a:cxn>
                <a:cxn ang="0">
                  <a:pos x="373" y="560"/>
                </a:cxn>
                <a:cxn ang="0">
                  <a:pos x="333" y="546"/>
                </a:cxn>
                <a:cxn ang="0">
                  <a:pos x="293" y="520"/>
                </a:cxn>
                <a:cxn ang="0">
                  <a:pos x="240" y="440"/>
                </a:cxn>
                <a:cxn ang="0">
                  <a:pos x="227" y="400"/>
                </a:cxn>
                <a:cxn ang="0">
                  <a:pos x="320" y="413"/>
                </a:cxn>
                <a:cxn ang="0">
                  <a:pos x="440" y="453"/>
                </a:cxn>
                <a:cxn ang="0">
                  <a:pos x="480" y="466"/>
                </a:cxn>
                <a:cxn ang="0">
                  <a:pos x="520" y="480"/>
                </a:cxn>
                <a:cxn ang="0">
                  <a:pos x="640" y="466"/>
                </a:cxn>
                <a:cxn ang="0">
                  <a:pos x="560" y="413"/>
                </a:cxn>
                <a:cxn ang="0">
                  <a:pos x="493" y="333"/>
                </a:cxn>
                <a:cxn ang="0">
                  <a:pos x="653" y="360"/>
                </a:cxn>
                <a:cxn ang="0">
                  <a:pos x="693" y="373"/>
                </a:cxn>
                <a:cxn ang="0">
                  <a:pos x="733" y="386"/>
                </a:cxn>
                <a:cxn ang="0">
                  <a:pos x="960" y="373"/>
                </a:cxn>
                <a:cxn ang="0">
                  <a:pos x="920" y="360"/>
                </a:cxn>
                <a:cxn ang="0">
                  <a:pos x="813" y="253"/>
                </a:cxn>
                <a:cxn ang="0">
                  <a:pos x="827" y="213"/>
                </a:cxn>
                <a:cxn ang="0">
                  <a:pos x="947" y="253"/>
                </a:cxn>
                <a:cxn ang="0">
                  <a:pos x="1200" y="320"/>
                </a:cxn>
                <a:cxn ang="0">
                  <a:pos x="1360" y="306"/>
                </a:cxn>
                <a:cxn ang="0">
                  <a:pos x="1280" y="280"/>
                </a:cxn>
                <a:cxn ang="0">
                  <a:pos x="1240" y="266"/>
                </a:cxn>
                <a:cxn ang="0">
                  <a:pos x="1200" y="253"/>
                </a:cxn>
                <a:cxn ang="0">
                  <a:pos x="1133" y="186"/>
                </a:cxn>
                <a:cxn ang="0">
                  <a:pos x="1093" y="146"/>
                </a:cxn>
                <a:cxn ang="0">
                  <a:pos x="1200" y="160"/>
                </a:cxn>
                <a:cxn ang="0">
                  <a:pos x="1747" y="266"/>
                </a:cxn>
                <a:cxn ang="0">
                  <a:pos x="1813" y="253"/>
                </a:cxn>
                <a:cxn ang="0">
                  <a:pos x="1733" y="226"/>
                </a:cxn>
                <a:cxn ang="0">
                  <a:pos x="1693" y="213"/>
                </a:cxn>
                <a:cxn ang="0">
                  <a:pos x="1653" y="146"/>
                </a:cxn>
                <a:cxn ang="0">
                  <a:pos x="2200" y="280"/>
                </a:cxn>
                <a:cxn ang="0">
                  <a:pos x="2293" y="240"/>
                </a:cxn>
                <a:cxn ang="0">
                  <a:pos x="2213" y="226"/>
                </a:cxn>
                <a:cxn ang="0">
                  <a:pos x="2000" y="160"/>
                </a:cxn>
                <a:cxn ang="0">
                  <a:pos x="1893" y="93"/>
                </a:cxn>
                <a:cxn ang="0">
                  <a:pos x="1853" y="80"/>
                </a:cxn>
                <a:cxn ang="0">
                  <a:pos x="1480" y="0"/>
                </a:cxn>
                <a:cxn ang="0">
                  <a:pos x="1040" y="13"/>
                </a:cxn>
                <a:cxn ang="0">
                  <a:pos x="707" y="66"/>
                </a:cxn>
                <a:cxn ang="0">
                  <a:pos x="520" y="120"/>
                </a:cxn>
                <a:cxn ang="0">
                  <a:pos x="360" y="213"/>
                </a:cxn>
                <a:cxn ang="0">
                  <a:pos x="280" y="266"/>
                </a:cxn>
                <a:cxn ang="0">
                  <a:pos x="240" y="280"/>
                </a:cxn>
                <a:cxn ang="0">
                  <a:pos x="80" y="373"/>
                </a:cxn>
                <a:cxn ang="0">
                  <a:pos x="40" y="400"/>
                </a:cxn>
                <a:cxn ang="0">
                  <a:pos x="0" y="400"/>
                </a:cxn>
              </a:cxnLst>
              <a:rect l="0" t="0" r="r" b="b"/>
              <a:pathLst>
                <a:path w="2395" h="603">
                  <a:moveTo>
                    <a:pt x="0" y="400"/>
                  </a:moveTo>
                  <a:cubicBezTo>
                    <a:pt x="9" y="427"/>
                    <a:pt x="9" y="458"/>
                    <a:pt x="27" y="480"/>
                  </a:cubicBezTo>
                  <a:cubicBezTo>
                    <a:pt x="61" y="522"/>
                    <a:pt x="102" y="531"/>
                    <a:pt x="147" y="546"/>
                  </a:cubicBezTo>
                  <a:cubicBezTo>
                    <a:pt x="232" y="603"/>
                    <a:pt x="198" y="592"/>
                    <a:pt x="373" y="560"/>
                  </a:cubicBezTo>
                  <a:cubicBezTo>
                    <a:pt x="387" y="557"/>
                    <a:pt x="346" y="552"/>
                    <a:pt x="333" y="546"/>
                  </a:cubicBezTo>
                  <a:cubicBezTo>
                    <a:pt x="319" y="539"/>
                    <a:pt x="306" y="529"/>
                    <a:pt x="293" y="520"/>
                  </a:cubicBezTo>
                  <a:cubicBezTo>
                    <a:pt x="275" y="493"/>
                    <a:pt x="258" y="467"/>
                    <a:pt x="240" y="440"/>
                  </a:cubicBezTo>
                  <a:cubicBezTo>
                    <a:pt x="232" y="428"/>
                    <a:pt x="214" y="404"/>
                    <a:pt x="227" y="400"/>
                  </a:cubicBezTo>
                  <a:cubicBezTo>
                    <a:pt x="257" y="390"/>
                    <a:pt x="289" y="409"/>
                    <a:pt x="320" y="413"/>
                  </a:cubicBezTo>
                  <a:cubicBezTo>
                    <a:pt x="413" y="444"/>
                    <a:pt x="373" y="431"/>
                    <a:pt x="440" y="453"/>
                  </a:cubicBezTo>
                  <a:cubicBezTo>
                    <a:pt x="453" y="457"/>
                    <a:pt x="467" y="462"/>
                    <a:pt x="480" y="466"/>
                  </a:cubicBezTo>
                  <a:cubicBezTo>
                    <a:pt x="493" y="471"/>
                    <a:pt x="520" y="480"/>
                    <a:pt x="520" y="480"/>
                  </a:cubicBezTo>
                  <a:cubicBezTo>
                    <a:pt x="560" y="475"/>
                    <a:pt x="619" y="501"/>
                    <a:pt x="640" y="466"/>
                  </a:cubicBezTo>
                  <a:cubicBezTo>
                    <a:pt x="656" y="439"/>
                    <a:pt x="583" y="436"/>
                    <a:pt x="560" y="413"/>
                  </a:cubicBezTo>
                  <a:cubicBezTo>
                    <a:pt x="509" y="362"/>
                    <a:pt x="531" y="389"/>
                    <a:pt x="493" y="333"/>
                  </a:cubicBezTo>
                  <a:cubicBezTo>
                    <a:pt x="559" y="312"/>
                    <a:pt x="592" y="339"/>
                    <a:pt x="653" y="360"/>
                  </a:cubicBezTo>
                  <a:cubicBezTo>
                    <a:pt x="666" y="364"/>
                    <a:pt x="680" y="369"/>
                    <a:pt x="693" y="373"/>
                  </a:cubicBezTo>
                  <a:cubicBezTo>
                    <a:pt x="706" y="377"/>
                    <a:pt x="733" y="386"/>
                    <a:pt x="733" y="386"/>
                  </a:cubicBezTo>
                  <a:cubicBezTo>
                    <a:pt x="809" y="382"/>
                    <a:pt x="885" y="383"/>
                    <a:pt x="960" y="373"/>
                  </a:cubicBezTo>
                  <a:cubicBezTo>
                    <a:pt x="974" y="371"/>
                    <a:pt x="932" y="368"/>
                    <a:pt x="920" y="360"/>
                  </a:cubicBezTo>
                  <a:cubicBezTo>
                    <a:pt x="875" y="330"/>
                    <a:pt x="858" y="284"/>
                    <a:pt x="813" y="253"/>
                  </a:cubicBezTo>
                  <a:cubicBezTo>
                    <a:pt x="818" y="240"/>
                    <a:pt x="813" y="215"/>
                    <a:pt x="827" y="213"/>
                  </a:cubicBezTo>
                  <a:cubicBezTo>
                    <a:pt x="869" y="207"/>
                    <a:pt x="907" y="240"/>
                    <a:pt x="947" y="253"/>
                  </a:cubicBezTo>
                  <a:cubicBezTo>
                    <a:pt x="1034" y="281"/>
                    <a:pt x="1110" y="306"/>
                    <a:pt x="1200" y="320"/>
                  </a:cubicBezTo>
                  <a:cubicBezTo>
                    <a:pt x="1253" y="315"/>
                    <a:pt x="1312" y="330"/>
                    <a:pt x="1360" y="306"/>
                  </a:cubicBezTo>
                  <a:cubicBezTo>
                    <a:pt x="1385" y="293"/>
                    <a:pt x="1307" y="289"/>
                    <a:pt x="1280" y="280"/>
                  </a:cubicBezTo>
                  <a:cubicBezTo>
                    <a:pt x="1267" y="276"/>
                    <a:pt x="1253" y="271"/>
                    <a:pt x="1240" y="266"/>
                  </a:cubicBezTo>
                  <a:cubicBezTo>
                    <a:pt x="1227" y="262"/>
                    <a:pt x="1200" y="253"/>
                    <a:pt x="1200" y="253"/>
                  </a:cubicBezTo>
                  <a:cubicBezTo>
                    <a:pt x="1127" y="204"/>
                    <a:pt x="1189" y="253"/>
                    <a:pt x="1133" y="186"/>
                  </a:cubicBezTo>
                  <a:cubicBezTo>
                    <a:pt x="1121" y="172"/>
                    <a:pt x="1075" y="153"/>
                    <a:pt x="1093" y="146"/>
                  </a:cubicBezTo>
                  <a:cubicBezTo>
                    <a:pt x="1127" y="133"/>
                    <a:pt x="1164" y="155"/>
                    <a:pt x="1200" y="160"/>
                  </a:cubicBezTo>
                  <a:cubicBezTo>
                    <a:pt x="1377" y="218"/>
                    <a:pt x="1564" y="236"/>
                    <a:pt x="1747" y="266"/>
                  </a:cubicBezTo>
                  <a:cubicBezTo>
                    <a:pt x="1769" y="262"/>
                    <a:pt x="1820" y="274"/>
                    <a:pt x="1813" y="253"/>
                  </a:cubicBezTo>
                  <a:cubicBezTo>
                    <a:pt x="1804" y="226"/>
                    <a:pt x="1760" y="235"/>
                    <a:pt x="1733" y="226"/>
                  </a:cubicBezTo>
                  <a:cubicBezTo>
                    <a:pt x="1720" y="222"/>
                    <a:pt x="1693" y="213"/>
                    <a:pt x="1693" y="213"/>
                  </a:cubicBezTo>
                  <a:cubicBezTo>
                    <a:pt x="1601" y="152"/>
                    <a:pt x="1583" y="171"/>
                    <a:pt x="1653" y="146"/>
                  </a:cubicBezTo>
                  <a:cubicBezTo>
                    <a:pt x="1804" y="248"/>
                    <a:pt x="2026" y="266"/>
                    <a:pt x="2200" y="280"/>
                  </a:cubicBezTo>
                  <a:cubicBezTo>
                    <a:pt x="2284" y="263"/>
                    <a:pt x="2395" y="263"/>
                    <a:pt x="2293" y="240"/>
                  </a:cubicBezTo>
                  <a:cubicBezTo>
                    <a:pt x="2267" y="234"/>
                    <a:pt x="2239" y="233"/>
                    <a:pt x="2213" y="226"/>
                  </a:cubicBezTo>
                  <a:cubicBezTo>
                    <a:pt x="2143" y="209"/>
                    <a:pt x="2069" y="182"/>
                    <a:pt x="2000" y="160"/>
                  </a:cubicBezTo>
                  <a:cubicBezTo>
                    <a:pt x="1957" y="97"/>
                    <a:pt x="1988" y="125"/>
                    <a:pt x="1893" y="93"/>
                  </a:cubicBezTo>
                  <a:cubicBezTo>
                    <a:pt x="1880" y="89"/>
                    <a:pt x="1853" y="80"/>
                    <a:pt x="1853" y="80"/>
                  </a:cubicBezTo>
                  <a:cubicBezTo>
                    <a:pt x="1755" y="14"/>
                    <a:pt x="1594" y="12"/>
                    <a:pt x="1480" y="0"/>
                  </a:cubicBezTo>
                  <a:cubicBezTo>
                    <a:pt x="1333" y="4"/>
                    <a:pt x="1187" y="6"/>
                    <a:pt x="1040" y="13"/>
                  </a:cubicBezTo>
                  <a:cubicBezTo>
                    <a:pt x="929" y="18"/>
                    <a:pt x="818" y="52"/>
                    <a:pt x="707" y="66"/>
                  </a:cubicBezTo>
                  <a:cubicBezTo>
                    <a:pt x="649" y="81"/>
                    <a:pt x="572" y="91"/>
                    <a:pt x="520" y="120"/>
                  </a:cubicBezTo>
                  <a:cubicBezTo>
                    <a:pt x="461" y="153"/>
                    <a:pt x="423" y="193"/>
                    <a:pt x="360" y="213"/>
                  </a:cubicBezTo>
                  <a:cubicBezTo>
                    <a:pt x="333" y="231"/>
                    <a:pt x="310" y="255"/>
                    <a:pt x="280" y="266"/>
                  </a:cubicBezTo>
                  <a:cubicBezTo>
                    <a:pt x="267" y="271"/>
                    <a:pt x="252" y="273"/>
                    <a:pt x="240" y="280"/>
                  </a:cubicBezTo>
                  <a:cubicBezTo>
                    <a:pt x="181" y="313"/>
                    <a:pt x="143" y="353"/>
                    <a:pt x="80" y="373"/>
                  </a:cubicBezTo>
                  <a:cubicBezTo>
                    <a:pt x="67" y="382"/>
                    <a:pt x="50" y="387"/>
                    <a:pt x="40" y="400"/>
                  </a:cubicBezTo>
                  <a:cubicBezTo>
                    <a:pt x="10" y="438"/>
                    <a:pt x="48" y="472"/>
                    <a:pt x="0" y="40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/>
                </a:gs>
                <a:gs pos="100000">
                  <a:srgbClr val="CC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66" name="Oval 98"/>
            <p:cNvSpPr>
              <a:spLocks noChangeAspect="1" noChangeArrowheads="1"/>
            </p:cNvSpPr>
            <p:nvPr/>
          </p:nvSpPr>
          <p:spPr bwMode="auto">
            <a:xfrm rot="20692398" flipH="1">
              <a:off x="1789" y="2361"/>
              <a:ext cx="121" cy="69"/>
            </a:xfrm>
            <a:prstGeom prst="ellipse">
              <a:avLst/>
            </a:prstGeom>
            <a:gradFill rotWithShape="1">
              <a:gsLst>
                <a:gs pos="0">
                  <a:srgbClr val="CC9900">
                    <a:alpha val="32001"/>
                  </a:srgbClr>
                </a:gs>
                <a:gs pos="100000">
                  <a:srgbClr val="CC9900">
                    <a:alpha val="89000"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67" name="Oval 99"/>
            <p:cNvSpPr>
              <a:spLocks noChangeAspect="1" noChangeArrowheads="1"/>
            </p:cNvSpPr>
            <p:nvPr/>
          </p:nvSpPr>
          <p:spPr bwMode="auto">
            <a:xfrm rot="20692398" flipH="1">
              <a:off x="1791" y="2379"/>
              <a:ext cx="120" cy="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4068" name="Group 100"/>
            <p:cNvGrpSpPr>
              <a:grpSpLocks/>
            </p:cNvGrpSpPr>
            <p:nvPr/>
          </p:nvGrpSpPr>
          <p:grpSpPr bwMode="auto">
            <a:xfrm>
              <a:off x="1842" y="2373"/>
              <a:ext cx="46" cy="48"/>
              <a:chOff x="1846" y="2383"/>
              <a:chExt cx="46" cy="48"/>
            </a:xfrm>
          </p:grpSpPr>
          <p:sp>
            <p:nvSpPr>
              <p:cNvPr id="84069" name="Oval 101"/>
              <p:cNvSpPr>
                <a:spLocks noChangeAspect="1" noChangeArrowheads="1"/>
              </p:cNvSpPr>
              <p:nvPr/>
            </p:nvSpPr>
            <p:spPr bwMode="auto">
              <a:xfrm flipH="1">
                <a:off x="1846" y="2383"/>
                <a:ext cx="46" cy="48"/>
              </a:xfrm>
              <a:prstGeom prst="ellipse">
                <a:avLst/>
              </a:prstGeom>
              <a:gradFill rotWithShape="1">
                <a:gsLst>
                  <a:gs pos="0">
                    <a:srgbClr val="CC9900">
                      <a:gamma/>
                      <a:shade val="46275"/>
                      <a:invGamma/>
                    </a:srgbClr>
                  </a:gs>
                  <a:gs pos="100000">
                    <a:srgbClr val="CC9900">
                      <a:alpha val="84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0" name="Oval 102"/>
              <p:cNvSpPr>
                <a:spLocks noChangeAspect="1" noChangeArrowheads="1"/>
              </p:cNvSpPr>
              <p:nvPr/>
            </p:nvSpPr>
            <p:spPr bwMode="auto">
              <a:xfrm>
                <a:off x="1865" y="2398"/>
                <a:ext cx="21" cy="2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4071" name="Freeform 103"/>
            <p:cNvSpPr>
              <a:spLocks noChangeAspect="1"/>
            </p:cNvSpPr>
            <p:nvPr/>
          </p:nvSpPr>
          <p:spPr bwMode="auto">
            <a:xfrm flipH="1">
              <a:off x="1775" y="2374"/>
              <a:ext cx="122" cy="46"/>
            </a:xfrm>
            <a:custGeom>
              <a:avLst/>
              <a:gdLst/>
              <a:ahLst/>
              <a:cxnLst>
                <a:cxn ang="0">
                  <a:pos x="20" y="58"/>
                </a:cxn>
                <a:cxn ang="0">
                  <a:pos x="195" y="229"/>
                </a:cxn>
                <a:cxn ang="0">
                  <a:pos x="175" y="215"/>
                </a:cxn>
                <a:cxn ang="0">
                  <a:pos x="158" y="194"/>
                </a:cxn>
                <a:cxn ang="0">
                  <a:pos x="141" y="141"/>
                </a:cxn>
                <a:cxn ang="0">
                  <a:pos x="140" y="117"/>
                </a:cxn>
                <a:cxn ang="0">
                  <a:pos x="190" y="140"/>
                </a:cxn>
                <a:cxn ang="0">
                  <a:pos x="249" y="181"/>
                </a:cxn>
                <a:cxn ang="0">
                  <a:pos x="269" y="193"/>
                </a:cxn>
                <a:cxn ang="0">
                  <a:pos x="288" y="208"/>
                </a:cxn>
                <a:cxn ang="0">
                  <a:pos x="356" y="217"/>
                </a:cxn>
                <a:cxn ang="0">
                  <a:pos x="320" y="177"/>
                </a:cxn>
                <a:cxn ang="0">
                  <a:pos x="296" y="121"/>
                </a:cxn>
                <a:cxn ang="0">
                  <a:pos x="381" y="161"/>
                </a:cxn>
                <a:cxn ang="0">
                  <a:pos x="399" y="175"/>
                </a:cxn>
                <a:cxn ang="0">
                  <a:pos x="420" y="188"/>
                </a:cxn>
                <a:cxn ang="0">
                  <a:pos x="547" y="216"/>
                </a:cxn>
                <a:cxn ang="0">
                  <a:pos x="526" y="202"/>
                </a:cxn>
                <a:cxn ang="0">
                  <a:pos x="484" y="126"/>
                </a:cxn>
                <a:cxn ang="0">
                  <a:pos x="498" y="107"/>
                </a:cxn>
                <a:cxn ang="0">
                  <a:pos x="557" y="147"/>
                </a:cxn>
                <a:cxn ang="0">
                  <a:pos x="685" y="222"/>
                </a:cxn>
                <a:cxn ang="0">
                  <a:pos x="776" y="240"/>
                </a:cxn>
                <a:cxn ang="0">
                  <a:pos x="736" y="214"/>
                </a:cxn>
                <a:cxn ang="0">
                  <a:pos x="716" y="200"/>
                </a:cxn>
                <a:cxn ang="0">
                  <a:pos x="696" y="185"/>
                </a:cxn>
                <a:cxn ang="0">
                  <a:pos x="670" y="139"/>
                </a:cxn>
                <a:cxn ang="0">
                  <a:pos x="654" y="110"/>
                </a:cxn>
                <a:cxn ang="0">
                  <a:pos x="711" y="134"/>
                </a:cxn>
                <a:cxn ang="0">
                  <a:pos x="970" y="384"/>
                </a:cxn>
                <a:cxn ang="0">
                  <a:pos x="893" y="277"/>
                </a:cxn>
                <a:cxn ang="0">
                  <a:pos x="873" y="183"/>
                </a:cxn>
                <a:cxn ang="0">
                  <a:pos x="1014" y="387"/>
                </a:cxn>
                <a:cxn ang="0">
                  <a:pos x="1170" y="463"/>
                </a:cxn>
                <a:cxn ang="0">
                  <a:pos x="1048" y="378"/>
                </a:cxn>
                <a:cxn ang="0">
                  <a:pos x="1036" y="334"/>
                </a:cxn>
                <a:cxn ang="0">
                  <a:pos x="1068" y="291"/>
                </a:cxn>
                <a:cxn ang="0">
                  <a:pos x="1250" y="433"/>
                </a:cxn>
                <a:cxn ang="0">
                  <a:pos x="1385" y="508"/>
                </a:cxn>
                <a:cxn ang="0">
                  <a:pos x="1151" y="258"/>
                </a:cxn>
                <a:cxn ang="0">
                  <a:pos x="1102" y="204"/>
                </a:cxn>
                <a:cxn ang="0">
                  <a:pos x="1081" y="190"/>
                </a:cxn>
                <a:cxn ang="0">
                  <a:pos x="890" y="90"/>
                </a:cxn>
                <a:cxn ang="0">
                  <a:pos x="646" y="29"/>
                </a:cxn>
                <a:cxn ang="0">
                  <a:pos x="455" y="6"/>
                </a:cxn>
                <a:cxn ang="0">
                  <a:pos x="344" y="9"/>
                </a:cxn>
                <a:cxn ang="0">
                  <a:pos x="115" y="18"/>
                </a:cxn>
                <a:cxn ang="0">
                  <a:pos x="20" y="58"/>
                </a:cxn>
              </a:cxnLst>
              <a:rect l="0" t="0" r="r" b="b"/>
              <a:pathLst>
                <a:path w="1402" h="537">
                  <a:moveTo>
                    <a:pt x="20" y="58"/>
                  </a:moveTo>
                  <a:cubicBezTo>
                    <a:pt x="50" y="82"/>
                    <a:pt x="178" y="210"/>
                    <a:pt x="195" y="229"/>
                  </a:cubicBezTo>
                  <a:cubicBezTo>
                    <a:pt x="203" y="229"/>
                    <a:pt x="182" y="220"/>
                    <a:pt x="175" y="215"/>
                  </a:cubicBezTo>
                  <a:cubicBezTo>
                    <a:pt x="168" y="209"/>
                    <a:pt x="163" y="201"/>
                    <a:pt x="158" y="194"/>
                  </a:cubicBezTo>
                  <a:cubicBezTo>
                    <a:pt x="152" y="177"/>
                    <a:pt x="147" y="159"/>
                    <a:pt x="141" y="141"/>
                  </a:cubicBezTo>
                  <a:cubicBezTo>
                    <a:pt x="138" y="135"/>
                    <a:pt x="132" y="118"/>
                    <a:pt x="140" y="117"/>
                  </a:cubicBezTo>
                  <a:cubicBezTo>
                    <a:pt x="158" y="117"/>
                    <a:pt x="172" y="133"/>
                    <a:pt x="190" y="140"/>
                  </a:cubicBezTo>
                  <a:cubicBezTo>
                    <a:pt x="235" y="171"/>
                    <a:pt x="215" y="157"/>
                    <a:pt x="249" y="181"/>
                  </a:cubicBezTo>
                  <a:cubicBezTo>
                    <a:pt x="255" y="184"/>
                    <a:pt x="261" y="188"/>
                    <a:pt x="269" y="193"/>
                  </a:cubicBezTo>
                  <a:cubicBezTo>
                    <a:pt x="275" y="197"/>
                    <a:pt x="288" y="208"/>
                    <a:pt x="288" y="208"/>
                  </a:cubicBezTo>
                  <a:cubicBezTo>
                    <a:pt x="310" y="211"/>
                    <a:pt x="339" y="235"/>
                    <a:pt x="356" y="217"/>
                  </a:cubicBezTo>
                  <a:cubicBezTo>
                    <a:pt x="370" y="204"/>
                    <a:pt x="330" y="192"/>
                    <a:pt x="320" y="177"/>
                  </a:cubicBezTo>
                  <a:cubicBezTo>
                    <a:pt x="301" y="140"/>
                    <a:pt x="309" y="158"/>
                    <a:pt x="296" y="121"/>
                  </a:cubicBezTo>
                  <a:cubicBezTo>
                    <a:pt x="336" y="120"/>
                    <a:pt x="349" y="141"/>
                    <a:pt x="381" y="161"/>
                  </a:cubicBezTo>
                  <a:cubicBezTo>
                    <a:pt x="386" y="165"/>
                    <a:pt x="393" y="170"/>
                    <a:pt x="399" y="175"/>
                  </a:cubicBezTo>
                  <a:cubicBezTo>
                    <a:pt x="407" y="179"/>
                    <a:pt x="420" y="188"/>
                    <a:pt x="420" y="188"/>
                  </a:cubicBezTo>
                  <a:cubicBezTo>
                    <a:pt x="463" y="198"/>
                    <a:pt x="505" y="209"/>
                    <a:pt x="547" y="216"/>
                  </a:cubicBezTo>
                  <a:cubicBezTo>
                    <a:pt x="554" y="216"/>
                    <a:pt x="532" y="209"/>
                    <a:pt x="526" y="202"/>
                  </a:cubicBezTo>
                  <a:cubicBezTo>
                    <a:pt x="507" y="178"/>
                    <a:pt x="505" y="150"/>
                    <a:pt x="484" y="126"/>
                  </a:cubicBezTo>
                  <a:cubicBezTo>
                    <a:pt x="489" y="119"/>
                    <a:pt x="490" y="106"/>
                    <a:pt x="498" y="107"/>
                  </a:cubicBezTo>
                  <a:cubicBezTo>
                    <a:pt x="522" y="110"/>
                    <a:pt x="539" y="133"/>
                    <a:pt x="557" y="147"/>
                  </a:cubicBezTo>
                  <a:cubicBezTo>
                    <a:pt x="602" y="175"/>
                    <a:pt x="639" y="201"/>
                    <a:pt x="685" y="222"/>
                  </a:cubicBezTo>
                  <a:cubicBezTo>
                    <a:pt x="716" y="228"/>
                    <a:pt x="746" y="246"/>
                    <a:pt x="776" y="240"/>
                  </a:cubicBezTo>
                  <a:cubicBezTo>
                    <a:pt x="792" y="236"/>
                    <a:pt x="750" y="222"/>
                    <a:pt x="736" y="214"/>
                  </a:cubicBezTo>
                  <a:cubicBezTo>
                    <a:pt x="730" y="209"/>
                    <a:pt x="723" y="205"/>
                    <a:pt x="716" y="200"/>
                  </a:cubicBezTo>
                  <a:cubicBezTo>
                    <a:pt x="710" y="195"/>
                    <a:pt x="696" y="185"/>
                    <a:pt x="696" y="185"/>
                  </a:cubicBezTo>
                  <a:cubicBezTo>
                    <a:pt x="664" y="148"/>
                    <a:pt x="690" y="184"/>
                    <a:pt x="670" y="139"/>
                  </a:cubicBezTo>
                  <a:cubicBezTo>
                    <a:pt x="665" y="129"/>
                    <a:pt x="644" y="112"/>
                    <a:pt x="654" y="110"/>
                  </a:cubicBezTo>
                  <a:cubicBezTo>
                    <a:pt x="675" y="108"/>
                    <a:pt x="691" y="125"/>
                    <a:pt x="711" y="134"/>
                  </a:cubicBezTo>
                  <a:cubicBezTo>
                    <a:pt x="762" y="160"/>
                    <a:pt x="942" y="376"/>
                    <a:pt x="970" y="384"/>
                  </a:cubicBezTo>
                  <a:cubicBezTo>
                    <a:pt x="1000" y="408"/>
                    <a:pt x="908" y="310"/>
                    <a:pt x="893" y="277"/>
                  </a:cubicBezTo>
                  <a:cubicBezTo>
                    <a:pt x="876" y="244"/>
                    <a:pt x="853" y="165"/>
                    <a:pt x="873" y="183"/>
                  </a:cubicBezTo>
                  <a:cubicBezTo>
                    <a:pt x="891" y="195"/>
                    <a:pt x="976" y="337"/>
                    <a:pt x="1014" y="387"/>
                  </a:cubicBezTo>
                  <a:cubicBezTo>
                    <a:pt x="1063" y="434"/>
                    <a:pt x="1164" y="465"/>
                    <a:pt x="1170" y="463"/>
                  </a:cubicBezTo>
                  <a:cubicBezTo>
                    <a:pt x="1200" y="495"/>
                    <a:pt x="1070" y="400"/>
                    <a:pt x="1048" y="378"/>
                  </a:cubicBezTo>
                  <a:cubicBezTo>
                    <a:pt x="1026" y="356"/>
                    <a:pt x="1033" y="348"/>
                    <a:pt x="1036" y="334"/>
                  </a:cubicBezTo>
                  <a:cubicBezTo>
                    <a:pt x="1039" y="319"/>
                    <a:pt x="1033" y="275"/>
                    <a:pt x="1068" y="291"/>
                  </a:cubicBezTo>
                  <a:cubicBezTo>
                    <a:pt x="1082" y="299"/>
                    <a:pt x="1197" y="397"/>
                    <a:pt x="1250" y="433"/>
                  </a:cubicBezTo>
                  <a:cubicBezTo>
                    <a:pt x="1303" y="469"/>
                    <a:pt x="1402" y="537"/>
                    <a:pt x="1385" y="508"/>
                  </a:cubicBezTo>
                  <a:cubicBezTo>
                    <a:pt x="1359" y="467"/>
                    <a:pt x="1188" y="314"/>
                    <a:pt x="1151" y="258"/>
                  </a:cubicBezTo>
                  <a:cubicBezTo>
                    <a:pt x="1136" y="216"/>
                    <a:pt x="1149" y="236"/>
                    <a:pt x="1102" y="204"/>
                  </a:cubicBezTo>
                  <a:cubicBezTo>
                    <a:pt x="1095" y="200"/>
                    <a:pt x="1081" y="190"/>
                    <a:pt x="1081" y="190"/>
                  </a:cubicBezTo>
                  <a:cubicBezTo>
                    <a:pt x="1039" y="140"/>
                    <a:pt x="950" y="113"/>
                    <a:pt x="890" y="90"/>
                  </a:cubicBezTo>
                  <a:cubicBezTo>
                    <a:pt x="809" y="68"/>
                    <a:pt x="729" y="47"/>
                    <a:pt x="646" y="29"/>
                  </a:cubicBezTo>
                  <a:cubicBezTo>
                    <a:pt x="584" y="14"/>
                    <a:pt x="519" y="17"/>
                    <a:pt x="455" y="6"/>
                  </a:cubicBezTo>
                  <a:cubicBezTo>
                    <a:pt x="421" y="7"/>
                    <a:pt x="377" y="0"/>
                    <a:pt x="344" y="9"/>
                  </a:cubicBezTo>
                  <a:cubicBezTo>
                    <a:pt x="287" y="11"/>
                    <a:pt x="170" y="6"/>
                    <a:pt x="115" y="18"/>
                  </a:cubicBezTo>
                  <a:cubicBezTo>
                    <a:pt x="69" y="34"/>
                    <a:pt x="0" y="43"/>
                    <a:pt x="20" y="5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/>
                </a:gs>
                <a:gs pos="100000">
                  <a:srgbClr val="CC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72" name="Freeform 104" descr="Weave"/>
            <p:cNvSpPr>
              <a:spLocks/>
            </p:cNvSpPr>
            <p:nvPr/>
          </p:nvSpPr>
          <p:spPr bwMode="auto">
            <a:xfrm>
              <a:off x="1568" y="2129"/>
              <a:ext cx="336" cy="244"/>
            </a:xfrm>
            <a:custGeom>
              <a:avLst/>
              <a:gdLst/>
              <a:ahLst/>
              <a:cxnLst>
                <a:cxn ang="0">
                  <a:pos x="14" y="333"/>
                </a:cxn>
                <a:cxn ang="0">
                  <a:pos x="135" y="91"/>
                </a:cxn>
                <a:cxn ang="0">
                  <a:pos x="241" y="45"/>
                </a:cxn>
                <a:cxn ang="0">
                  <a:pos x="287" y="15"/>
                </a:cxn>
                <a:cxn ang="0">
                  <a:pos x="332" y="30"/>
                </a:cxn>
                <a:cxn ang="0">
                  <a:pos x="423" y="0"/>
                </a:cxn>
                <a:cxn ang="0">
                  <a:pos x="514" y="30"/>
                </a:cxn>
                <a:cxn ang="0">
                  <a:pos x="529" y="75"/>
                </a:cxn>
                <a:cxn ang="0">
                  <a:pos x="620" y="106"/>
                </a:cxn>
                <a:cxn ang="0">
                  <a:pos x="711" y="273"/>
                </a:cxn>
                <a:cxn ang="0">
                  <a:pos x="772" y="394"/>
                </a:cxn>
                <a:cxn ang="0">
                  <a:pos x="757" y="454"/>
                </a:cxn>
                <a:cxn ang="0">
                  <a:pos x="726" y="424"/>
                </a:cxn>
                <a:cxn ang="0">
                  <a:pos x="696" y="379"/>
                </a:cxn>
                <a:cxn ang="0">
                  <a:pos x="499" y="348"/>
                </a:cxn>
                <a:cxn ang="0">
                  <a:pos x="181" y="363"/>
                </a:cxn>
                <a:cxn ang="0">
                  <a:pos x="14" y="333"/>
                </a:cxn>
              </a:cxnLst>
              <a:rect l="0" t="0" r="r" b="b"/>
              <a:pathLst>
                <a:path w="774" h="462">
                  <a:moveTo>
                    <a:pt x="14" y="333"/>
                  </a:moveTo>
                  <a:cubicBezTo>
                    <a:pt x="29" y="195"/>
                    <a:pt x="0" y="136"/>
                    <a:pt x="135" y="91"/>
                  </a:cubicBezTo>
                  <a:cubicBezTo>
                    <a:pt x="196" y="28"/>
                    <a:pt x="128" y="87"/>
                    <a:pt x="241" y="45"/>
                  </a:cubicBezTo>
                  <a:cubicBezTo>
                    <a:pt x="258" y="39"/>
                    <a:pt x="272" y="25"/>
                    <a:pt x="287" y="15"/>
                  </a:cubicBezTo>
                  <a:cubicBezTo>
                    <a:pt x="302" y="20"/>
                    <a:pt x="316" y="32"/>
                    <a:pt x="332" y="30"/>
                  </a:cubicBezTo>
                  <a:cubicBezTo>
                    <a:pt x="364" y="26"/>
                    <a:pt x="423" y="0"/>
                    <a:pt x="423" y="0"/>
                  </a:cubicBezTo>
                  <a:cubicBezTo>
                    <a:pt x="453" y="10"/>
                    <a:pt x="504" y="0"/>
                    <a:pt x="514" y="30"/>
                  </a:cubicBezTo>
                  <a:cubicBezTo>
                    <a:pt x="519" y="45"/>
                    <a:pt x="516" y="66"/>
                    <a:pt x="529" y="75"/>
                  </a:cubicBezTo>
                  <a:cubicBezTo>
                    <a:pt x="555" y="94"/>
                    <a:pt x="620" y="106"/>
                    <a:pt x="620" y="106"/>
                  </a:cubicBezTo>
                  <a:cubicBezTo>
                    <a:pt x="658" y="163"/>
                    <a:pt x="664" y="224"/>
                    <a:pt x="711" y="273"/>
                  </a:cubicBezTo>
                  <a:cubicBezTo>
                    <a:pt x="746" y="377"/>
                    <a:pt x="719" y="341"/>
                    <a:pt x="772" y="394"/>
                  </a:cubicBezTo>
                  <a:cubicBezTo>
                    <a:pt x="767" y="414"/>
                    <a:pt x="774" y="443"/>
                    <a:pt x="757" y="454"/>
                  </a:cubicBezTo>
                  <a:cubicBezTo>
                    <a:pt x="745" y="462"/>
                    <a:pt x="735" y="435"/>
                    <a:pt x="726" y="424"/>
                  </a:cubicBezTo>
                  <a:cubicBezTo>
                    <a:pt x="715" y="410"/>
                    <a:pt x="712" y="388"/>
                    <a:pt x="696" y="379"/>
                  </a:cubicBezTo>
                  <a:cubicBezTo>
                    <a:pt x="638" y="346"/>
                    <a:pt x="565" y="356"/>
                    <a:pt x="499" y="348"/>
                  </a:cubicBezTo>
                  <a:cubicBezTo>
                    <a:pt x="393" y="353"/>
                    <a:pt x="287" y="352"/>
                    <a:pt x="181" y="363"/>
                  </a:cubicBezTo>
                  <a:cubicBezTo>
                    <a:pt x="20" y="380"/>
                    <a:pt x="93" y="440"/>
                    <a:pt x="14" y="333"/>
                  </a:cubicBezTo>
                  <a:close/>
                </a:path>
              </a:pathLst>
            </a:custGeom>
            <a:pattFill prst="weave">
              <a:fgClr>
                <a:srgbClr val="993300"/>
              </a:fgClr>
              <a:bgClr>
                <a:srgbClr val="471700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4073" name="Group 105"/>
            <p:cNvGrpSpPr>
              <a:grpSpLocks/>
            </p:cNvGrpSpPr>
            <p:nvPr/>
          </p:nvGrpSpPr>
          <p:grpSpPr bwMode="auto">
            <a:xfrm>
              <a:off x="1499" y="2538"/>
              <a:ext cx="480" cy="478"/>
              <a:chOff x="5173" y="8509"/>
              <a:chExt cx="1106" cy="1101"/>
            </a:xfrm>
          </p:grpSpPr>
          <p:sp>
            <p:nvSpPr>
              <p:cNvPr id="84074" name="AutoShape 106" descr="Wide downward diagonal"/>
              <p:cNvSpPr>
                <a:spLocks noChangeArrowheads="1"/>
              </p:cNvSpPr>
              <p:nvPr/>
            </p:nvSpPr>
            <p:spPr bwMode="auto">
              <a:xfrm>
                <a:off x="5477" y="8518"/>
                <a:ext cx="802" cy="469"/>
              </a:xfrm>
              <a:prstGeom prst="wave">
                <a:avLst>
                  <a:gd name="adj1" fmla="val 13005"/>
                  <a:gd name="adj2" fmla="val 0"/>
                </a:avLst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1905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5" name="AutoShape 107" descr="Wide downward diagonal"/>
              <p:cNvSpPr>
                <a:spLocks noChangeArrowheads="1"/>
              </p:cNvSpPr>
              <p:nvPr/>
            </p:nvSpPr>
            <p:spPr bwMode="auto">
              <a:xfrm rot="5929915">
                <a:off x="4913" y="8883"/>
                <a:ext cx="987" cy="467"/>
              </a:xfrm>
              <a:prstGeom prst="wave">
                <a:avLst>
                  <a:gd name="adj1" fmla="val 13005"/>
                  <a:gd name="adj2" fmla="val 0"/>
                </a:avLst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1905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6" name="AutoShape 108" descr="Wide upward diagonal"/>
              <p:cNvSpPr>
                <a:spLocks noChangeArrowheads="1"/>
              </p:cNvSpPr>
              <p:nvPr/>
            </p:nvSpPr>
            <p:spPr bwMode="auto">
              <a:xfrm rot="-641960">
                <a:off x="5311" y="8509"/>
                <a:ext cx="602" cy="404"/>
              </a:xfrm>
              <a:prstGeom prst="roundRect">
                <a:avLst>
                  <a:gd name="adj" fmla="val 16667"/>
                </a:avLst>
              </a:prstGeom>
              <a:pattFill prst="wdUpDiag">
                <a:fgClr>
                  <a:srgbClr val="FF0000"/>
                </a:fgClr>
                <a:bgClr>
                  <a:srgbClr val="FFFFFF"/>
                </a:bgClr>
              </a:pattFill>
              <a:ln w="1905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4077" name="Group 109"/>
            <p:cNvGrpSpPr>
              <a:grpSpLocks/>
            </p:cNvGrpSpPr>
            <p:nvPr/>
          </p:nvGrpSpPr>
          <p:grpSpPr bwMode="auto">
            <a:xfrm rot="1096985">
              <a:off x="1563" y="2035"/>
              <a:ext cx="482" cy="292"/>
              <a:chOff x="5216" y="7620"/>
              <a:chExt cx="1109" cy="673"/>
            </a:xfrm>
          </p:grpSpPr>
          <p:sp>
            <p:nvSpPr>
              <p:cNvPr id="84078" name="Oval 110" descr="Wide upward diagonal"/>
              <p:cNvSpPr>
                <a:spLocks noChangeArrowheads="1"/>
              </p:cNvSpPr>
              <p:nvPr/>
            </p:nvSpPr>
            <p:spPr bwMode="auto">
              <a:xfrm>
                <a:off x="5339" y="7620"/>
                <a:ext cx="903" cy="543"/>
              </a:xfrm>
              <a:prstGeom prst="ellipse">
                <a:avLst/>
              </a:prstGeom>
              <a:pattFill prst="wdUpDiag">
                <a:fgClr>
                  <a:srgbClr val="FF0000"/>
                </a:fgClr>
                <a:bgClr>
                  <a:srgbClr val="FFFFFF"/>
                </a:bgClr>
              </a:pattFill>
              <a:ln w="1905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9" name="Freeform 111" descr="Wide downward diagonal"/>
              <p:cNvSpPr>
                <a:spLocks/>
              </p:cNvSpPr>
              <p:nvPr/>
            </p:nvSpPr>
            <p:spPr bwMode="auto">
              <a:xfrm>
                <a:off x="5216" y="7845"/>
                <a:ext cx="1109" cy="448"/>
              </a:xfrm>
              <a:custGeom>
                <a:avLst/>
                <a:gdLst/>
                <a:ahLst/>
                <a:cxnLst>
                  <a:cxn ang="0">
                    <a:pos x="123" y="423"/>
                  </a:cxn>
                  <a:cxn ang="0">
                    <a:pos x="653" y="383"/>
                  </a:cxn>
                  <a:cxn ang="0">
                    <a:pos x="1123" y="453"/>
                  </a:cxn>
                  <a:cxn ang="0">
                    <a:pos x="1153" y="193"/>
                  </a:cxn>
                  <a:cxn ang="0">
                    <a:pos x="763" y="33"/>
                  </a:cxn>
                  <a:cxn ang="0">
                    <a:pos x="373" y="13"/>
                  </a:cxn>
                  <a:cxn ang="0">
                    <a:pos x="53" y="113"/>
                  </a:cxn>
                  <a:cxn ang="0">
                    <a:pos x="53" y="403"/>
                  </a:cxn>
                  <a:cxn ang="0">
                    <a:pos x="193" y="413"/>
                  </a:cxn>
                </a:cxnLst>
                <a:rect l="0" t="0" r="r" b="b"/>
                <a:pathLst>
                  <a:path w="1213" h="485">
                    <a:moveTo>
                      <a:pt x="123" y="423"/>
                    </a:moveTo>
                    <a:cubicBezTo>
                      <a:pt x="304" y="400"/>
                      <a:pt x="486" y="378"/>
                      <a:pt x="653" y="383"/>
                    </a:cubicBezTo>
                    <a:cubicBezTo>
                      <a:pt x="820" y="388"/>
                      <a:pt x="1040" y="485"/>
                      <a:pt x="1123" y="453"/>
                    </a:cubicBezTo>
                    <a:cubicBezTo>
                      <a:pt x="1206" y="421"/>
                      <a:pt x="1213" y="263"/>
                      <a:pt x="1153" y="193"/>
                    </a:cubicBezTo>
                    <a:cubicBezTo>
                      <a:pt x="1093" y="123"/>
                      <a:pt x="893" y="63"/>
                      <a:pt x="763" y="33"/>
                    </a:cubicBezTo>
                    <a:cubicBezTo>
                      <a:pt x="633" y="3"/>
                      <a:pt x="491" y="0"/>
                      <a:pt x="373" y="13"/>
                    </a:cubicBezTo>
                    <a:cubicBezTo>
                      <a:pt x="255" y="26"/>
                      <a:pt x="106" y="48"/>
                      <a:pt x="53" y="113"/>
                    </a:cubicBezTo>
                    <a:cubicBezTo>
                      <a:pt x="0" y="178"/>
                      <a:pt x="30" y="353"/>
                      <a:pt x="53" y="403"/>
                    </a:cubicBezTo>
                    <a:cubicBezTo>
                      <a:pt x="76" y="453"/>
                      <a:pt x="170" y="411"/>
                      <a:pt x="193" y="413"/>
                    </a:cubicBezTo>
                  </a:path>
                </a:pathLst>
              </a:cu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19050" cmpd="sng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4080" name="Arc 112"/>
            <p:cNvSpPr>
              <a:spLocks/>
            </p:cNvSpPr>
            <p:nvPr/>
          </p:nvSpPr>
          <p:spPr bwMode="auto">
            <a:xfrm rot="1486509" flipH="1">
              <a:off x="1655" y="2327"/>
              <a:ext cx="74" cy="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1" name="Arc 113"/>
            <p:cNvSpPr>
              <a:spLocks/>
            </p:cNvSpPr>
            <p:nvPr/>
          </p:nvSpPr>
          <p:spPr bwMode="auto">
            <a:xfrm rot="-1486509">
              <a:off x="1795" y="2329"/>
              <a:ext cx="74" cy="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2" name="Freeform 114"/>
            <p:cNvSpPr>
              <a:spLocks noChangeAspect="1"/>
            </p:cNvSpPr>
            <p:nvPr/>
          </p:nvSpPr>
          <p:spPr bwMode="auto">
            <a:xfrm>
              <a:off x="1679" y="2404"/>
              <a:ext cx="7" cy="16"/>
            </a:xfrm>
            <a:custGeom>
              <a:avLst/>
              <a:gdLst/>
              <a:ahLst/>
              <a:cxnLst>
                <a:cxn ang="0">
                  <a:pos x="58" y="7"/>
                </a:cxn>
                <a:cxn ang="0">
                  <a:pos x="6" y="33"/>
                </a:cxn>
                <a:cxn ang="0">
                  <a:pos x="24" y="105"/>
                </a:cxn>
                <a:cxn ang="0">
                  <a:pos x="88" y="149"/>
                </a:cxn>
                <a:cxn ang="0">
                  <a:pos x="144" y="137"/>
                </a:cxn>
                <a:cxn ang="0">
                  <a:pos x="80" y="77"/>
                </a:cxn>
                <a:cxn ang="0">
                  <a:pos x="58" y="7"/>
                </a:cxn>
              </a:cxnLst>
              <a:rect l="0" t="0" r="r" b="b"/>
              <a:pathLst>
                <a:path w="145" h="154">
                  <a:moveTo>
                    <a:pt x="58" y="7"/>
                  </a:moveTo>
                  <a:cubicBezTo>
                    <a:pt x="46" y="0"/>
                    <a:pt x="12" y="17"/>
                    <a:pt x="6" y="33"/>
                  </a:cubicBezTo>
                  <a:cubicBezTo>
                    <a:pt x="0" y="49"/>
                    <a:pt x="10" y="86"/>
                    <a:pt x="24" y="105"/>
                  </a:cubicBezTo>
                  <a:cubicBezTo>
                    <a:pt x="38" y="124"/>
                    <a:pt x="68" y="144"/>
                    <a:pt x="88" y="149"/>
                  </a:cubicBezTo>
                  <a:cubicBezTo>
                    <a:pt x="108" y="154"/>
                    <a:pt x="145" y="149"/>
                    <a:pt x="144" y="137"/>
                  </a:cubicBezTo>
                  <a:cubicBezTo>
                    <a:pt x="143" y="125"/>
                    <a:pt x="95" y="98"/>
                    <a:pt x="80" y="77"/>
                  </a:cubicBezTo>
                  <a:cubicBezTo>
                    <a:pt x="65" y="56"/>
                    <a:pt x="70" y="14"/>
                    <a:pt x="58" y="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83" name="Freeform 115"/>
            <p:cNvSpPr>
              <a:spLocks noChangeAspect="1"/>
            </p:cNvSpPr>
            <p:nvPr/>
          </p:nvSpPr>
          <p:spPr bwMode="auto">
            <a:xfrm>
              <a:off x="1849" y="2399"/>
              <a:ext cx="7" cy="16"/>
            </a:xfrm>
            <a:custGeom>
              <a:avLst/>
              <a:gdLst/>
              <a:ahLst/>
              <a:cxnLst>
                <a:cxn ang="0">
                  <a:pos x="58" y="7"/>
                </a:cxn>
                <a:cxn ang="0">
                  <a:pos x="6" y="33"/>
                </a:cxn>
                <a:cxn ang="0">
                  <a:pos x="24" y="105"/>
                </a:cxn>
                <a:cxn ang="0">
                  <a:pos x="88" y="149"/>
                </a:cxn>
                <a:cxn ang="0">
                  <a:pos x="144" y="137"/>
                </a:cxn>
                <a:cxn ang="0">
                  <a:pos x="80" y="77"/>
                </a:cxn>
                <a:cxn ang="0">
                  <a:pos x="58" y="7"/>
                </a:cxn>
              </a:cxnLst>
              <a:rect l="0" t="0" r="r" b="b"/>
              <a:pathLst>
                <a:path w="145" h="154">
                  <a:moveTo>
                    <a:pt x="58" y="7"/>
                  </a:moveTo>
                  <a:cubicBezTo>
                    <a:pt x="46" y="0"/>
                    <a:pt x="12" y="17"/>
                    <a:pt x="6" y="33"/>
                  </a:cubicBezTo>
                  <a:cubicBezTo>
                    <a:pt x="0" y="49"/>
                    <a:pt x="10" y="86"/>
                    <a:pt x="24" y="105"/>
                  </a:cubicBezTo>
                  <a:cubicBezTo>
                    <a:pt x="38" y="124"/>
                    <a:pt x="68" y="144"/>
                    <a:pt x="88" y="149"/>
                  </a:cubicBezTo>
                  <a:cubicBezTo>
                    <a:pt x="108" y="154"/>
                    <a:pt x="145" y="149"/>
                    <a:pt x="144" y="137"/>
                  </a:cubicBezTo>
                  <a:cubicBezTo>
                    <a:pt x="143" y="125"/>
                    <a:pt x="95" y="98"/>
                    <a:pt x="80" y="77"/>
                  </a:cubicBezTo>
                  <a:cubicBezTo>
                    <a:pt x="65" y="56"/>
                    <a:pt x="70" y="14"/>
                    <a:pt x="58" y="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4084" name="Group 116"/>
          <p:cNvGrpSpPr>
            <a:grpSpLocks/>
          </p:cNvGrpSpPr>
          <p:nvPr/>
        </p:nvGrpSpPr>
        <p:grpSpPr bwMode="auto">
          <a:xfrm>
            <a:off x="6837363" y="5324475"/>
            <a:ext cx="1065212" cy="1806575"/>
            <a:chOff x="1862" y="2745"/>
            <a:chExt cx="671" cy="1138"/>
          </a:xfrm>
        </p:grpSpPr>
        <p:grpSp>
          <p:nvGrpSpPr>
            <p:cNvPr id="84085" name="Group 117"/>
            <p:cNvGrpSpPr>
              <a:grpSpLocks/>
            </p:cNvGrpSpPr>
            <p:nvPr/>
          </p:nvGrpSpPr>
          <p:grpSpPr bwMode="auto">
            <a:xfrm>
              <a:off x="1862" y="2745"/>
              <a:ext cx="671" cy="1138"/>
              <a:chOff x="4146" y="5661"/>
              <a:chExt cx="1395" cy="2363"/>
            </a:xfrm>
          </p:grpSpPr>
          <p:grpSp>
            <p:nvGrpSpPr>
              <p:cNvPr id="84086" name="Group 118"/>
              <p:cNvGrpSpPr>
                <a:grpSpLocks/>
              </p:cNvGrpSpPr>
              <p:nvPr/>
            </p:nvGrpSpPr>
            <p:grpSpPr bwMode="auto">
              <a:xfrm>
                <a:off x="4146" y="5844"/>
                <a:ext cx="1395" cy="1448"/>
                <a:chOff x="4146" y="5844"/>
                <a:chExt cx="1395" cy="1448"/>
              </a:xfrm>
            </p:grpSpPr>
            <p:sp>
              <p:nvSpPr>
                <p:cNvPr id="84087" name="Freeform 119"/>
                <p:cNvSpPr>
                  <a:spLocks/>
                </p:cNvSpPr>
                <p:nvPr/>
              </p:nvSpPr>
              <p:spPr bwMode="auto">
                <a:xfrm>
                  <a:off x="4146" y="5844"/>
                  <a:ext cx="1229" cy="1224"/>
                </a:xfrm>
                <a:custGeom>
                  <a:avLst/>
                  <a:gdLst/>
                  <a:ahLst/>
                  <a:cxnLst>
                    <a:cxn ang="0">
                      <a:pos x="224" y="1055"/>
                    </a:cxn>
                    <a:cxn ang="0">
                      <a:pos x="57" y="904"/>
                    </a:cxn>
                    <a:cxn ang="0">
                      <a:pos x="90" y="870"/>
                    </a:cxn>
                    <a:cxn ang="0">
                      <a:pos x="74" y="686"/>
                    </a:cxn>
                    <a:cxn ang="0">
                      <a:pos x="141" y="418"/>
                    </a:cxn>
                    <a:cxn ang="0">
                      <a:pos x="157" y="368"/>
                    </a:cxn>
                    <a:cxn ang="0">
                      <a:pos x="258" y="251"/>
                    </a:cxn>
                    <a:cxn ang="0">
                      <a:pos x="325" y="167"/>
                    </a:cxn>
                    <a:cxn ang="0">
                      <a:pos x="358" y="117"/>
                    </a:cxn>
                    <a:cxn ang="0">
                      <a:pos x="442" y="50"/>
                    </a:cxn>
                    <a:cxn ang="0">
                      <a:pos x="475" y="16"/>
                    </a:cxn>
                    <a:cxn ang="0">
                      <a:pos x="576" y="0"/>
                    </a:cxn>
                    <a:cxn ang="0">
                      <a:pos x="861" y="50"/>
                    </a:cxn>
                    <a:cxn ang="0">
                      <a:pos x="961" y="167"/>
                    </a:cxn>
                    <a:cxn ang="0">
                      <a:pos x="994" y="201"/>
                    </a:cxn>
                    <a:cxn ang="0">
                      <a:pos x="1011" y="251"/>
                    </a:cxn>
                    <a:cxn ang="0">
                      <a:pos x="1078" y="318"/>
                    </a:cxn>
                    <a:cxn ang="0">
                      <a:pos x="1145" y="569"/>
                    </a:cxn>
                    <a:cxn ang="0">
                      <a:pos x="1229" y="971"/>
                    </a:cxn>
                    <a:cxn ang="0">
                      <a:pos x="1179" y="988"/>
                    </a:cxn>
                    <a:cxn ang="0">
                      <a:pos x="1112" y="1004"/>
                    </a:cxn>
                    <a:cxn ang="0">
                      <a:pos x="1179" y="1071"/>
                    </a:cxn>
                    <a:cxn ang="0">
                      <a:pos x="1145" y="1105"/>
                    </a:cxn>
                    <a:cxn ang="0">
                      <a:pos x="1095" y="1088"/>
                    </a:cxn>
                    <a:cxn ang="0">
                      <a:pos x="911" y="1189"/>
                    </a:cxn>
                    <a:cxn ang="0">
                      <a:pos x="459" y="1155"/>
                    </a:cxn>
                    <a:cxn ang="0">
                      <a:pos x="291" y="1105"/>
                    </a:cxn>
                    <a:cxn ang="0">
                      <a:pos x="241" y="1088"/>
                    </a:cxn>
                    <a:cxn ang="0">
                      <a:pos x="224" y="1055"/>
                    </a:cxn>
                  </a:cxnLst>
                  <a:rect l="0" t="0" r="r" b="b"/>
                  <a:pathLst>
                    <a:path w="1229" h="1224">
                      <a:moveTo>
                        <a:pt x="224" y="1055"/>
                      </a:moveTo>
                      <a:cubicBezTo>
                        <a:pt x="83" y="1037"/>
                        <a:pt x="0" y="1075"/>
                        <a:pt x="57" y="904"/>
                      </a:cubicBezTo>
                      <a:cubicBezTo>
                        <a:pt x="62" y="889"/>
                        <a:pt x="79" y="881"/>
                        <a:pt x="90" y="870"/>
                      </a:cubicBezTo>
                      <a:cubicBezTo>
                        <a:pt x="115" y="795"/>
                        <a:pt x="90" y="768"/>
                        <a:pt x="74" y="686"/>
                      </a:cubicBezTo>
                      <a:cubicBezTo>
                        <a:pt x="102" y="597"/>
                        <a:pt x="111" y="508"/>
                        <a:pt x="141" y="418"/>
                      </a:cubicBezTo>
                      <a:cubicBezTo>
                        <a:pt x="147" y="401"/>
                        <a:pt x="144" y="380"/>
                        <a:pt x="157" y="368"/>
                      </a:cubicBezTo>
                      <a:cubicBezTo>
                        <a:pt x="195" y="331"/>
                        <a:pt x="220" y="288"/>
                        <a:pt x="258" y="251"/>
                      </a:cubicBezTo>
                      <a:cubicBezTo>
                        <a:pt x="289" y="154"/>
                        <a:pt x="249" y="243"/>
                        <a:pt x="325" y="167"/>
                      </a:cubicBezTo>
                      <a:cubicBezTo>
                        <a:pt x="339" y="153"/>
                        <a:pt x="346" y="133"/>
                        <a:pt x="358" y="117"/>
                      </a:cubicBezTo>
                      <a:cubicBezTo>
                        <a:pt x="396" y="70"/>
                        <a:pt x="392" y="91"/>
                        <a:pt x="442" y="50"/>
                      </a:cubicBezTo>
                      <a:cubicBezTo>
                        <a:pt x="454" y="40"/>
                        <a:pt x="460" y="22"/>
                        <a:pt x="475" y="16"/>
                      </a:cubicBezTo>
                      <a:cubicBezTo>
                        <a:pt x="507" y="4"/>
                        <a:pt x="542" y="5"/>
                        <a:pt x="576" y="0"/>
                      </a:cubicBezTo>
                      <a:cubicBezTo>
                        <a:pt x="677" y="11"/>
                        <a:pt x="766" y="18"/>
                        <a:pt x="861" y="50"/>
                      </a:cubicBezTo>
                      <a:cubicBezTo>
                        <a:pt x="912" y="128"/>
                        <a:pt x="878" y="83"/>
                        <a:pt x="961" y="167"/>
                      </a:cubicBezTo>
                      <a:cubicBezTo>
                        <a:pt x="972" y="178"/>
                        <a:pt x="994" y="201"/>
                        <a:pt x="994" y="201"/>
                      </a:cubicBezTo>
                      <a:cubicBezTo>
                        <a:pt x="1000" y="218"/>
                        <a:pt x="1001" y="237"/>
                        <a:pt x="1011" y="251"/>
                      </a:cubicBezTo>
                      <a:cubicBezTo>
                        <a:pt x="1029" y="277"/>
                        <a:pt x="1078" y="318"/>
                        <a:pt x="1078" y="318"/>
                      </a:cubicBezTo>
                      <a:cubicBezTo>
                        <a:pt x="1109" y="409"/>
                        <a:pt x="1129" y="475"/>
                        <a:pt x="1145" y="569"/>
                      </a:cubicBezTo>
                      <a:cubicBezTo>
                        <a:pt x="1158" y="803"/>
                        <a:pt x="1106" y="848"/>
                        <a:pt x="1229" y="971"/>
                      </a:cubicBezTo>
                      <a:cubicBezTo>
                        <a:pt x="1212" y="977"/>
                        <a:pt x="1196" y="983"/>
                        <a:pt x="1179" y="988"/>
                      </a:cubicBezTo>
                      <a:cubicBezTo>
                        <a:pt x="1157" y="994"/>
                        <a:pt x="1126" y="986"/>
                        <a:pt x="1112" y="1004"/>
                      </a:cubicBezTo>
                      <a:cubicBezTo>
                        <a:pt x="1074" y="1053"/>
                        <a:pt x="1170" y="1068"/>
                        <a:pt x="1179" y="1071"/>
                      </a:cubicBezTo>
                      <a:cubicBezTo>
                        <a:pt x="1168" y="1082"/>
                        <a:pt x="1161" y="1102"/>
                        <a:pt x="1145" y="1105"/>
                      </a:cubicBezTo>
                      <a:cubicBezTo>
                        <a:pt x="1128" y="1108"/>
                        <a:pt x="1111" y="1080"/>
                        <a:pt x="1095" y="1088"/>
                      </a:cubicBezTo>
                      <a:cubicBezTo>
                        <a:pt x="824" y="1224"/>
                        <a:pt x="1190" y="1142"/>
                        <a:pt x="911" y="1189"/>
                      </a:cubicBezTo>
                      <a:cubicBezTo>
                        <a:pt x="683" y="1143"/>
                        <a:pt x="958" y="1194"/>
                        <a:pt x="459" y="1155"/>
                      </a:cubicBezTo>
                      <a:cubicBezTo>
                        <a:pt x="429" y="1153"/>
                        <a:pt x="304" y="1109"/>
                        <a:pt x="291" y="1105"/>
                      </a:cubicBezTo>
                      <a:cubicBezTo>
                        <a:pt x="274" y="1099"/>
                        <a:pt x="241" y="1088"/>
                        <a:pt x="241" y="1088"/>
                      </a:cubicBezTo>
                      <a:cubicBezTo>
                        <a:pt x="203" y="1051"/>
                        <a:pt x="191" y="1055"/>
                        <a:pt x="224" y="105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CC9900"/>
                    </a:gs>
                    <a:gs pos="100000">
                      <a:srgbClr val="993300"/>
                    </a:gs>
                  </a:gsLst>
                  <a:lin ang="189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088" name="Oval 120"/>
                <p:cNvSpPr>
                  <a:spLocks noChangeArrowheads="1"/>
                </p:cNvSpPr>
                <p:nvPr/>
              </p:nvSpPr>
              <p:spPr bwMode="auto">
                <a:xfrm>
                  <a:off x="4428" y="6037"/>
                  <a:ext cx="811" cy="1255"/>
                </a:xfrm>
                <a:prstGeom prst="ellipse">
                  <a:avLst/>
                </a:prstGeom>
                <a:solidFill>
                  <a:srgbClr val="FFFFCC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4089" name="Group 121"/>
                <p:cNvGrpSpPr>
                  <a:grpSpLocks noChangeAspect="1"/>
                </p:cNvGrpSpPr>
                <p:nvPr/>
              </p:nvGrpSpPr>
              <p:grpSpPr bwMode="auto">
                <a:xfrm>
                  <a:off x="4506" y="6655"/>
                  <a:ext cx="680" cy="213"/>
                  <a:chOff x="5280" y="3873"/>
                  <a:chExt cx="5896" cy="1831"/>
                </a:xfrm>
              </p:grpSpPr>
              <p:grpSp>
                <p:nvGrpSpPr>
                  <p:cNvPr id="84090" name="Group 12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8460" y="3873"/>
                    <a:ext cx="2716" cy="1830"/>
                    <a:chOff x="8239" y="3829"/>
                    <a:chExt cx="2716" cy="1830"/>
                  </a:xfrm>
                </p:grpSpPr>
                <p:grpSp>
                  <p:nvGrpSpPr>
                    <p:cNvPr id="84091" name="Group 12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8239" y="3829"/>
                      <a:ext cx="2716" cy="1370"/>
                      <a:chOff x="8239" y="3895"/>
                      <a:chExt cx="2716" cy="1370"/>
                    </a:xfrm>
                  </p:grpSpPr>
                  <p:grpSp>
                    <p:nvGrpSpPr>
                      <p:cNvPr id="84092" name="Group 124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8239" y="3895"/>
                        <a:ext cx="2403" cy="1370"/>
                        <a:chOff x="8239" y="3895"/>
                        <a:chExt cx="2403" cy="1370"/>
                      </a:xfrm>
                    </p:grpSpPr>
                    <p:sp>
                      <p:nvSpPr>
                        <p:cNvPr id="84093" name="Oval 125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 rot="20692398" flipH="1">
                          <a:off x="8239" y="3895"/>
                          <a:ext cx="2373" cy="1352"/>
                        </a:xfrm>
                        <a:prstGeom prst="ellipse">
                          <a:avLst/>
                        </a:prstGeom>
                        <a:gradFill rotWithShape="1">
                          <a:gsLst>
                            <a:gs pos="0">
                              <a:srgbClr val="FFFFCC"/>
                            </a:gs>
                            <a:gs pos="100000">
                              <a:srgbClr val="FFFFFF"/>
                            </a:gs>
                          </a:gsLst>
                          <a:lin ang="5400000" scaled="1"/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4094" name="Oval 126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 rot="20692398" flipH="1">
                          <a:off x="8273" y="4247"/>
                          <a:ext cx="2369" cy="1018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4095" name="Oval 127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 flipH="1">
                          <a:off x="8919" y="4334"/>
                          <a:ext cx="912" cy="922"/>
                        </a:xfrm>
                        <a:prstGeom prst="ellipse">
                          <a:avLst/>
                        </a:prstGeom>
                        <a:gradFill rotWithShape="1">
                          <a:gsLst>
                            <a:gs pos="0">
                              <a:srgbClr val="993300"/>
                            </a:gs>
                            <a:gs pos="100000">
                              <a:srgbClr val="99CC00"/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4096" name="Oval 128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9143" y="4622"/>
                          <a:ext cx="410" cy="410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84097" name="Freeform 129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560" y="4187"/>
                        <a:ext cx="2395" cy="60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00"/>
                          </a:cxn>
                          <a:cxn ang="0">
                            <a:pos x="27" y="480"/>
                          </a:cxn>
                          <a:cxn ang="0">
                            <a:pos x="147" y="546"/>
                          </a:cxn>
                          <a:cxn ang="0">
                            <a:pos x="373" y="560"/>
                          </a:cxn>
                          <a:cxn ang="0">
                            <a:pos x="333" y="546"/>
                          </a:cxn>
                          <a:cxn ang="0">
                            <a:pos x="293" y="520"/>
                          </a:cxn>
                          <a:cxn ang="0">
                            <a:pos x="240" y="440"/>
                          </a:cxn>
                          <a:cxn ang="0">
                            <a:pos x="227" y="400"/>
                          </a:cxn>
                          <a:cxn ang="0">
                            <a:pos x="320" y="413"/>
                          </a:cxn>
                          <a:cxn ang="0">
                            <a:pos x="440" y="453"/>
                          </a:cxn>
                          <a:cxn ang="0">
                            <a:pos x="480" y="466"/>
                          </a:cxn>
                          <a:cxn ang="0">
                            <a:pos x="520" y="480"/>
                          </a:cxn>
                          <a:cxn ang="0">
                            <a:pos x="640" y="466"/>
                          </a:cxn>
                          <a:cxn ang="0">
                            <a:pos x="560" y="413"/>
                          </a:cxn>
                          <a:cxn ang="0">
                            <a:pos x="493" y="333"/>
                          </a:cxn>
                          <a:cxn ang="0">
                            <a:pos x="653" y="360"/>
                          </a:cxn>
                          <a:cxn ang="0">
                            <a:pos x="693" y="373"/>
                          </a:cxn>
                          <a:cxn ang="0">
                            <a:pos x="733" y="386"/>
                          </a:cxn>
                          <a:cxn ang="0">
                            <a:pos x="960" y="373"/>
                          </a:cxn>
                          <a:cxn ang="0">
                            <a:pos x="920" y="360"/>
                          </a:cxn>
                          <a:cxn ang="0">
                            <a:pos x="813" y="253"/>
                          </a:cxn>
                          <a:cxn ang="0">
                            <a:pos x="827" y="213"/>
                          </a:cxn>
                          <a:cxn ang="0">
                            <a:pos x="947" y="253"/>
                          </a:cxn>
                          <a:cxn ang="0">
                            <a:pos x="1200" y="320"/>
                          </a:cxn>
                          <a:cxn ang="0">
                            <a:pos x="1360" y="306"/>
                          </a:cxn>
                          <a:cxn ang="0">
                            <a:pos x="1280" y="280"/>
                          </a:cxn>
                          <a:cxn ang="0">
                            <a:pos x="1240" y="266"/>
                          </a:cxn>
                          <a:cxn ang="0">
                            <a:pos x="1200" y="253"/>
                          </a:cxn>
                          <a:cxn ang="0">
                            <a:pos x="1133" y="186"/>
                          </a:cxn>
                          <a:cxn ang="0">
                            <a:pos x="1093" y="146"/>
                          </a:cxn>
                          <a:cxn ang="0">
                            <a:pos x="1200" y="160"/>
                          </a:cxn>
                          <a:cxn ang="0">
                            <a:pos x="1747" y="266"/>
                          </a:cxn>
                          <a:cxn ang="0">
                            <a:pos x="1813" y="253"/>
                          </a:cxn>
                          <a:cxn ang="0">
                            <a:pos x="1733" y="226"/>
                          </a:cxn>
                          <a:cxn ang="0">
                            <a:pos x="1693" y="213"/>
                          </a:cxn>
                          <a:cxn ang="0">
                            <a:pos x="1653" y="146"/>
                          </a:cxn>
                          <a:cxn ang="0">
                            <a:pos x="2200" y="280"/>
                          </a:cxn>
                          <a:cxn ang="0">
                            <a:pos x="2293" y="240"/>
                          </a:cxn>
                          <a:cxn ang="0">
                            <a:pos x="2213" y="226"/>
                          </a:cxn>
                          <a:cxn ang="0">
                            <a:pos x="2000" y="160"/>
                          </a:cxn>
                          <a:cxn ang="0">
                            <a:pos x="1893" y="93"/>
                          </a:cxn>
                          <a:cxn ang="0">
                            <a:pos x="1853" y="80"/>
                          </a:cxn>
                          <a:cxn ang="0">
                            <a:pos x="1480" y="0"/>
                          </a:cxn>
                          <a:cxn ang="0">
                            <a:pos x="1040" y="13"/>
                          </a:cxn>
                          <a:cxn ang="0">
                            <a:pos x="707" y="66"/>
                          </a:cxn>
                          <a:cxn ang="0">
                            <a:pos x="520" y="120"/>
                          </a:cxn>
                          <a:cxn ang="0">
                            <a:pos x="360" y="213"/>
                          </a:cxn>
                          <a:cxn ang="0">
                            <a:pos x="280" y="266"/>
                          </a:cxn>
                          <a:cxn ang="0">
                            <a:pos x="240" y="280"/>
                          </a:cxn>
                          <a:cxn ang="0">
                            <a:pos x="80" y="373"/>
                          </a:cxn>
                          <a:cxn ang="0">
                            <a:pos x="40" y="400"/>
                          </a:cxn>
                          <a:cxn ang="0">
                            <a:pos x="0" y="400"/>
                          </a:cxn>
                        </a:cxnLst>
                        <a:rect l="0" t="0" r="r" b="b"/>
                        <a:pathLst>
                          <a:path w="2395" h="603">
                            <a:moveTo>
                              <a:pt x="0" y="400"/>
                            </a:moveTo>
                            <a:cubicBezTo>
                              <a:pt x="9" y="427"/>
                              <a:pt x="9" y="458"/>
                              <a:pt x="27" y="480"/>
                            </a:cubicBezTo>
                            <a:cubicBezTo>
                              <a:pt x="61" y="522"/>
                              <a:pt x="102" y="531"/>
                              <a:pt x="147" y="546"/>
                            </a:cubicBezTo>
                            <a:cubicBezTo>
                              <a:pt x="232" y="603"/>
                              <a:pt x="198" y="592"/>
                              <a:pt x="373" y="560"/>
                            </a:cubicBezTo>
                            <a:cubicBezTo>
                              <a:pt x="387" y="557"/>
                              <a:pt x="346" y="552"/>
                              <a:pt x="333" y="546"/>
                            </a:cubicBezTo>
                            <a:cubicBezTo>
                              <a:pt x="319" y="539"/>
                              <a:pt x="306" y="529"/>
                              <a:pt x="293" y="520"/>
                            </a:cubicBezTo>
                            <a:cubicBezTo>
                              <a:pt x="275" y="493"/>
                              <a:pt x="258" y="467"/>
                              <a:pt x="240" y="440"/>
                            </a:cubicBezTo>
                            <a:cubicBezTo>
                              <a:pt x="232" y="428"/>
                              <a:pt x="214" y="404"/>
                              <a:pt x="227" y="400"/>
                            </a:cubicBezTo>
                            <a:cubicBezTo>
                              <a:pt x="257" y="390"/>
                              <a:pt x="289" y="409"/>
                              <a:pt x="320" y="413"/>
                            </a:cubicBezTo>
                            <a:cubicBezTo>
                              <a:pt x="413" y="444"/>
                              <a:pt x="373" y="431"/>
                              <a:pt x="440" y="453"/>
                            </a:cubicBezTo>
                            <a:cubicBezTo>
                              <a:pt x="453" y="457"/>
                              <a:pt x="467" y="462"/>
                              <a:pt x="480" y="466"/>
                            </a:cubicBezTo>
                            <a:cubicBezTo>
                              <a:pt x="493" y="471"/>
                              <a:pt x="520" y="480"/>
                              <a:pt x="520" y="480"/>
                            </a:cubicBezTo>
                            <a:cubicBezTo>
                              <a:pt x="560" y="475"/>
                              <a:pt x="619" y="501"/>
                              <a:pt x="640" y="466"/>
                            </a:cubicBezTo>
                            <a:cubicBezTo>
                              <a:pt x="656" y="439"/>
                              <a:pt x="583" y="436"/>
                              <a:pt x="560" y="413"/>
                            </a:cubicBezTo>
                            <a:cubicBezTo>
                              <a:pt x="509" y="362"/>
                              <a:pt x="531" y="389"/>
                              <a:pt x="493" y="333"/>
                            </a:cubicBezTo>
                            <a:cubicBezTo>
                              <a:pt x="559" y="312"/>
                              <a:pt x="592" y="339"/>
                              <a:pt x="653" y="360"/>
                            </a:cubicBezTo>
                            <a:cubicBezTo>
                              <a:pt x="666" y="364"/>
                              <a:pt x="680" y="369"/>
                              <a:pt x="693" y="373"/>
                            </a:cubicBezTo>
                            <a:cubicBezTo>
                              <a:pt x="706" y="377"/>
                              <a:pt x="733" y="386"/>
                              <a:pt x="733" y="386"/>
                            </a:cubicBezTo>
                            <a:cubicBezTo>
                              <a:pt x="809" y="382"/>
                              <a:pt x="885" y="383"/>
                              <a:pt x="960" y="373"/>
                            </a:cubicBezTo>
                            <a:cubicBezTo>
                              <a:pt x="974" y="371"/>
                              <a:pt x="932" y="368"/>
                              <a:pt x="920" y="360"/>
                            </a:cubicBezTo>
                            <a:cubicBezTo>
                              <a:pt x="875" y="330"/>
                              <a:pt x="858" y="284"/>
                              <a:pt x="813" y="253"/>
                            </a:cubicBezTo>
                            <a:cubicBezTo>
                              <a:pt x="818" y="240"/>
                              <a:pt x="813" y="215"/>
                              <a:pt x="827" y="213"/>
                            </a:cubicBezTo>
                            <a:cubicBezTo>
                              <a:pt x="869" y="207"/>
                              <a:pt x="907" y="240"/>
                              <a:pt x="947" y="253"/>
                            </a:cubicBezTo>
                            <a:cubicBezTo>
                              <a:pt x="1034" y="281"/>
                              <a:pt x="1110" y="306"/>
                              <a:pt x="1200" y="320"/>
                            </a:cubicBezTo>
                            <a:cubicBezTo>
                              <a:pt x="1253" y="315"/>
                              <a:pt x="1312" y="330"/>
                              <a:pt x="1360" y="306"/>
                            </a:cubicBezTo>
                            <a:cubicBezTo>
                              <a:pt x="1385" y="293"/>
                              <a:pt x="1307" y="289"/>
                              <a:pt x="1280" y="280"/>
                            </a:cubicBezTo>
                            <a:cubicBezTo>
                              <a:pt x="1267" y="276"/>
                              <a:pt x="1253" y="271"/>
                              <a:pt x="1240" y="266"/>
                            </a:cubicBezTo>
                            <a:cubicBezTo>
                              <a:pt x="1227" y="262"/>
                              <a:pt x="1200" y="253"/>
                              <a:pt x="1200" y="253"/>
                            </a:cubicBezTo>
                            <a:cubicBezTo>
                              <a:pt x="1127" y="204"/>
                              <a:pt x="1189" y="253"/>
                              <a:pt x="1133" y="186"/>
                            </a:cubicBezTo>
                            <a:cubicBezTo>
                              <a:pt x="1121" y="172"/>
                              <a:pt x="1075" y="153"/>
                              <a:pt x="1093" y="146"/>
                            </a:cubicBezTo>
                            <a:cubicBezTo>
                              <a:pt x="1127" y="133"/>
                              <a:pt x="1164" y="155"/>
                              <a:pt x="1200" y="160"/>
                            </a:cubicBezTo>
                            <a:cubicBezTo>
                              <a:pt x="1377" y="218"/>
                              <a:pt x="1564" y="236"/>
                              <a:pt x="1747" y="266"/>
                            </a:cubicBezTo>
                            <a:cubicBezTo>
                              <a:pt x="1769" y="262"/>
                              <a:pt x="1820" y="274"/>
                              <a:pt x="1813" y="253"/>
                            </a:cubicBezTo>
                            <a:cubicBezTo>
                              <a:pt x="1804" y="226"/>
                              <a:pt x="1760" y="235"/>
                              <a:pt x="1733" y="226"/>
                            </a:cubicBezTo>
                            <a:cubicBezTo>
                              <a:pt x="1720" y="222"/>
                              <a:pt x="1693" y="213"/>
                              <a:pt x="1693" y="213"/>
                            </a:cubicBezTo>
                            <a:cubicBezTo>
                              <a:pt x="1601" y="152"/>
                              <a:pt x="1583" y="171"/>
                              <a:pt x="1653" y="146"/>
                            </a:cubicBezTo>
                            <a:cubicBezTo>
                              <a:pt x="1804" y="248"/>
                              <a:pt x="2026" y="266"/>
                              <a:pt x="2200" y="280"/>
                            </a:cubicBezTo>
                            <a:cubicBezTo>
                              <a:pt x="2284" y="263"/>
                              <a:pt x="2395" y="263"/>
                              <a:pt x="2293" y="240"/>
                            </a:cubicBezTo>
                            <a:cubicBezTo>
                              <a:pt x="2267" y="234"/>
                              <a:pt x="2239" y="233"/>
                              <a:pt x="2213" y="226"/>
                            </a:cubicBezTo>
                            <a:cubicBezTo>
                              <a:pt x="2143" y="209"/>
                              <a:pt x="2069" y="182"/>
                              <a:pt x="2000" y="160"/>
                            </a:cubicBezTo>
                            <a:cubicBezTo>
                              <a:pt x="1957" y="97"/>
                              <a:pt x="1988" y="125"/>
                              <a:pt x="1893" y="93"/>
                            </a:cubicBezTo>
                            <a:cubicBezTo>
                              <a:pt x="1880" y="89"/>
                              <a:pt x="1853" y="80"/>
                              <a:pt x="1853" y="80"/>
                            </a:cubicBezTo>
                            <a:cubicBezTo>
                              <a:pt x="1755" y="14"/>
                              <a:pt x="1594" y="12"/>
                              <a:pt x="1480" y="0"/>
                            </a:cubicBezTo>
                            <a:cubicBezTo>
                              <a:pt x="1333" y="4"/>
                              <a:pt x="1187" y="6"/>
                              <a:pt x="1040" y="13"/>
                            </a:cubicBezTo>
                            <a:cubicBezTo>
                              <a:pt x="929" y="18"/>
                              <a:pt x="818" y="52"/>
                              <a:pt x="707" y="66"/>
                            </a:cubicBezTo>
                            <a:cubicBezTo>
                              <a:pt x="649" y="81"/>
                              <a:pt x="572" y="91"/>
                              <a:pt x="520" y="120"/>
                            </a:cubicBezTo>
                            <a:cubicBezTo>
                              <a:pt x="461" y="153"/>
                              <a:pt x="423" y="193"/>
                              <a:pt x="360" y="213"/>
                            </a:cubicBezTo>
                            <a:cubicBezTo>
                              <a:pt x="333" y="231"/>
                              <a:pt x="310" y="255"/>
                              <a:pt x="280" y="266"/>
                            </a:cubicBezTo>
                            <a:cubicBezTo>
                              <a:pt x="267" y="271"/>
                              <a:pt x="252" y="273"/>
                              <a:pt x="240" y="280"/>
                            </a:cubicBezTo>
                            <a:cubicBezTo>
                              <a:pt x="181" y="313"/>
                              <a:pt x="143" y="353"/>
                              <a:pt x="80" y="373"/>
                            </a:cubicBezTo>
                            <a:cubicBezTo>
                              <a:pt x="67" y="382"/>
                              <a:pt x="50" y="387"/>
                              <a:pt x="40" y="400"/>
                            </a:cubicBezTo>
                            <a:cubicBezTo>
                              <a:pt x="10" y="438"/>
                              <a:pt x="48" y="472"/>
                              <a:pt x="0" y="400"/>
                            </a:cubicBez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993300"/>
                          </a:gs>
                          <a:gs pos="100000">
                            <a:srgbClr val="99330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84098" name="Freeform 13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8773" y="4733"/>
                      <a:ext cx="1974" cy="9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69"/>
                        </a:cxn>
                        <a:cxn ang="0">
                          <a:pos x="134" y="695"/>
                        </a:cxn>
                        <a:cxn ang="0">
                          <a:pos x="147" y="789"/>
                        </a:cxn>
                        <a:cxn ang="0">
                          <a:pos x="107" y="912"/>
                        </a:cxn>
                        <a:cxn ang="0">
                          <a:pos x="147" y="855"/>
                        </a:cxn>
                        <a:cxn ang="0">
                          <a:pos x="174" y="775"/>
                        </a:cxn>
                        <a:cxn ang="0">
                          <a:pos x="187" y="735"/>
                        </a:cxn>
                        <a:cxn ang="0">
                          <a:pos x="174" y="615"/>
                        </a:cxn>
                        <a:cxn ang="0">
                          <a:pos x="267" y="575"/>
                        </a:cxn>
                        <a:cxn ang="0">
                          <a:pos x="467" y="549"/>
                        </a:cxn>
                        <a:cxn ang="0">
                          <a:pos x="547" y="709"/>
                        </a:cxn>
                        <a:cxn ang="0">
                          <a:pos x="560" y="749"/>
                        </a:cxn>
                        <a:cxn ang="0">
                          <a:pos x="534" y="829"/>
                        </a:cxn>
                        <a:cxn ang="0">
                          <a:pos x="560" y="829"/>
                        </a:cxn>
                        <a:cxn ang="0">
                          <a:pos x="587" y="789"/>
                        </a:cxn>
                        <a:cxn ang="0">
                          <a:pos x="572" y="557"/>
                        </a:cxn>
                        <a:cxn ang="0">
                          <a:pos x="802" y="497"/>
                        </a:cxn>
                        <a:cxn ang="0">
                          <a:pos x="920" y="509"/>
                        </a:cxn>
                        <a:cxn ang="0">
                          <a:pos x="1000" y="602"/>
                        </a:cxn>
                        <a:cxn ang="0">
                          <a:pos x="1107" y="709"/>
                        </a:cxn>
                        <a:cxn ang="0">
                          <a:pos x="1247" y="692"/>
                        </a:cxn>
                        <a:cxn ang="0">
                          <a:pos x="1134" y="682"/>
                        </a:cxn>
                        <a:cxn ang="0">
                          <a:pos x="1107" y="642"/>
                        </a:cxn>
                        <a:cxn ang="0">
                          <a:pos x="1027" y="589"/>
                        </a:cxn>
                        <a:cxn ang="0">
                          <a:pos x="1000" y="549"/>
                        </a:cxn>
                        <a:cxn ang="0">
                          <a:pos x="974" y="469"/>
                        </a:cxn>
                        <a:cxn ang="0">
                          <a:pos x="1214" y="349"/>
                        </a:cxn>
                        <a:cxn ang="0">
                          <a:pos x="1254" y="322"/>
                        </a:cxn>
                        <a:cxn ang="0">
                          <a:pos x="1387" y="442"/>
                        </a:cxn>
                        <a:cxn ang="0">
                          <a:pos x="1614" y="495"/>
                        </a:cxn>
                        <a:cxn ang="0">
                          <a:pos x="1782" y="457"/>
                        </a:cxn>
                        <a:cxn ang="0">
                          <a:pos x="1640" y="469"/>
                        </a:cxn>
                        <a:cxn ang="0">
                          <a:pos x="1600" y="442"/>
                        </a:cxn>
                        <a:cxn ang="0">
                          <a:pos x="1492" y="367"/>
                        </a:cxn>
                        <a:cxn ang="0">
                          <a:pos x="1454" y="295"/>
                        </a:cxn>
                        <a:cxn ang="0">
                          <a:pos x="1457" y="257"/>
                        </a:cxn>
                        <a:cxn ang="0">
                          <a:pos x="1487" y="242"/>
                        </a:cxn>
                        <a:cxn ang="0">
                          <a:pos x="1537" y="197"/>
                        </a:cxn>
                        <a:cxn ang="0">
                          <a:pos x="1692" y="117"/>
                        </a:cxn>
                        <a:cxn ang="0">
                          <a:pos x="1854" y="189"/>
                        </a:cxn>
                        <a:cxn ang="0">
                          <a:pos x="1974" y="175"/>
                        </a:cxn>
                        <a:cxn ang="0">
                          <a:pos x="1760" y="135"/>
                        </a:cxn>
                        <a:cxn ang="0">
                          <a:pos x="1654" y="40"/>
                        </a:cxn>
                        <a:cxn ang="0">
                          <a:pos x="1577" y="102"/>
                        </a:cxn>
                        <a:cxn ang="0">
                          <a:pos x="1497" y="152"/>
                        </a:cxn>
                        <a:cxn ang="0">
                          <a:pos x="1267" y="282"/>
                        </a:cxn>
                        <a:cxn ang="0">
                          <a:pos x="1187" y="309"/>
                        </a:cxn>
                        <a:cxn ang="0">
                          <a:pos x="1147" y="322"/>
                        </a:cxn>
                        <a:cxn ang="0">
                          <a:pos x="1107" y="349"/>
                        </a:cxn>
                        <a:cxn ang="0">
                          <a:pos x="1027" y="375"/>
                        </a:cxn>
                        <a:cxn ang="0">
                          <a:pos x="854" y="442"/>
                        </a:cxn>
                        <a:cxn ang="0">
                          <a:pos x="334" y="522"/>
                        </a:cxn>
                        <a:cxn ang="0">
                          <a:pos x="267" y="522"/>
                        </a:cxn>
                        <a:cxn ang="0">
                          <a:pos x="160" y="535"/>
                        </a:cxn>
                        <a:cxn ang="0">
                          <a:pos x="40" y="522"/>
                        </a:cxn>
                        <a:cxn ang="0">
                          <a:pos x="27" y="482"/>
                        </a:cxn>
                        <a:cxn ang="0">
                          <a:pos x="0" y="469"/>
                        </a:cxn>
                      </a:cxnLst>
                      <a:rect l="0" t="0" r="r" b="b"/>
                      <a:pathLst>
                        <a:path w="1974" h="926">
                          <a:moveTo>
                            <a:pt x="0" y="469"/>
                          </a:moveTo>
                          <a:cubicBezTo>
                            <a:pt x="55" y="542"/>
                            <a:pt x="104" y="609"/>
                            <a:pt x="134" y="695"/>
                          </a:cubicBezTo>
                          <a:cubicBezTo>
                            <a:pt x="138" y="726"/>
                            <a:pt x="147" y="757"/>
                            <a:pt x="147" y="789"/>
                          </a:cubicBezTo>
                          <a:cubicBezTo>
                            <a:pt x="147" y="820"/>
                            <a:pt x="92" y="882"/>
                            <a:pt x="107" y="912"/>
                          </a:cubicBezTo>
                          <a:cubicBezTo>
                            <a:pt x="114" y="926"/>
                            <a:pt x="138" y="868"/>
                            <a:pt x="147" y="855"/>
                          </a:cubicBezTo>
                          <a:cubicBezTo>
                            <a:pt x="156" y="828"/>
                            <a:pt x="165" y="802"/>
                            <a:pt x="174" y="775"/>
                          </a:cubicBezTo>
                          <a:cubicBezTo>
                            <a:pt x="178" y="762"/>
                            <a:pt x="187" y="735"/>
                            <a:pt x="187" y="735"/>
                          </a:cubicBezTo>
                          <a:cubicBezTo>
                            <a:pt x="183" y="695"/>
                            <a:pt x="167" y="655"/>
                            <a:pt x="174" y="615"/>
                          </a:cubicBezTo>
                          <a:cubicBezTo>
                            <a:pt x="178" y="594"/>
                            <a:pt x="258" y="576"/>
                            <a:pt x="267" y="575"/>
                          </a:cubicBezTo>
                          <a:cubicBezTo>
                            <a:pt x="574" y="530"/>
                            <a:pt x="279" y="585"/>
                            <a:pt x="467" y="549"/>
                          </a:cubicBezTo>
                          <a:cubicBezTo>
                            <a:pt x="534" y="651"/>
                            <a:pt x="511" y="600"/>
                            <a:pt x="547" y="709"/>
                          </a:cubicBezTo>
                          <a:cubicBezTo>
                            <a:pt x="551" y="722"/>
                            <a:pt x="560" y="749"/>
                            <a:pt x="560" y="749"/>
                          </a:cubicBezTo>
                          <a:cubicBezTo>
                            <a:pt x="551" y="776"/>
                            <a:pt x="543" y="802"/>
                            <a:pt x="534" y="829"/>
                          </a:cubicBezTo>
                          <a:cubicBezTo>
                            <a:pt x="519" y="873"/>
                            <a:pt x="503" y="898"/>
                            <a:pt x="560" y="829"/>
                          </a:cubicBezTo>
                          <a:cubicBezTo>
                            <a:pt x="570" y="817"/>
                            <a:pt x="578" y="802"/>
                            <a:pt x="587" y="789"/>
                          </a:cubicBezTo>
                          <a:cubicBezTo>
                            <a:pt x="608" y="725"/>
                            <a:pt x="588" y="621"/>
                            <a:pt x="572" y="557"/>
                          </a:cubicBezTo>
                          <a:cubicBezTo>
                            <a:pt x="645" y="532"/>
                            <a:pt x="726" y="512"/>
                            <a:pt x="802" y="497"/>
                          </a:cubicBezTo>
                          <a:cubicBezTo>
                            <a:pt x="927" y="472"/>
                            <a:pt x="838" y="536"/>
                            <a:pt x="920" y="509"/>
                          </a:cubicBezTo>
                          <a:cubicBezTo>
                            <a:pt x="989" y="531"/>
                            <a:pt x="957" y="550"/>
                            <a:pt x="1000" y="602"/>
                          </a:cubicBezTo>
                          <a:cubicBezTo>
                            <a:pt x="1033" y="642"/>
                            <a:pt x="1085" y="714"/>
                            <a:pt x="1107" y="709"/>
                          </a:cubicBezTo>
                          <a:cubicBezTo>
                            <a:pt x="1129" y="704"/>
                            <a:pt x="1231" y="708"/>
                            <a:pt x="1247" y="692"/>
                          </a:cubicBezTo>
                          <a:cubicBezTo>
                            <a:pt x="1257" y="682"/>
                            <a:pt x="1147" y="692"/>
                            <a:pt x="1134" y="682"/>
                          </a:cubicBezTo>
                          <a:cubicBezTo>
                            <a:pt x="1121" y="672"/>
                            <a:pt x="1119" y="653"/>
                            <a:pt x="1107" y="642"/>
                          </a:cubicBezTo>
                          <a:cubicBezTo>
                            <a:pt x="1083" y="621"/>
                            <a:pt x="1027" y="589"/>
                            <a:pt x="1027" y="589"/>
                          </a:cubicBezTo>
                          <a:cubicBezTo>
                            <a:pt x="1018" y="576"/>
                            <a:pt x="1006" y="564"/>
                            <a:pt x="1000" y="549"/>
                          </a:cubicBezTo>
                          <a:cubicBezTo>
                            <a:pt x="989" y="523"/>
                            <a:pt x="974" y="469"/>
                            <a:pt x="974" y="469"/>
                          </a:cubicBezTo>
                          <a:cubicBezTo>
                            <a:pt x="1010" y="436"/>
                            <a:pt x="1167" y="373"/>
                            <a:pt x="1214" y="349"/>
                          </a:cubicBezTo>
                          <a:cubicBezTo>
                            <a:pt x="1227" y="340"/>
                            <a:pt x="1254" y="322"/>
                            <a:pt x="1254" y="322"/>
                          </a:cubicBezTo>
                          <a:cubicBezTo>
                            <a:pt x="1337" y="349"/>
                            <a:pt x="1308" y="407"/>
                            <a:pt x="1387" y="442"/>
                          </a:cubicBezTo>
                          <a:cubicBezTo>
                            <a:pt x="1466" y="477"/>
                            <a:pt x="1529" y="485"/>
                            <a:pt x="1614" y="495"/>
                          </a:cubicBezTo>
                          <a:cubicBezTo>
                            <a:pt x="1636" y="491"/>
                            <a:pt x="1766" y="473"/>
                            <a:pt x="1782" y="457"/>
                          </a:cubicBezTo>
                          <a:cubicBezTo>
                            <a:pt x="1792" y="447"/>
                            <a:pt x="1653" y="475"/>
                            <a:pt x="1640" y="469"/>
                          </a:cubicBezTo>
                          <a:cubicBezTo>
                            <a:pt x="1626" y="462"/>
                            <a:pt x="1612" y="452"/>
                            <a:pt x="1600" y="442"/>
                          </a:cubicBezTo>
                          <a:cubicBezTo>
                            <a:pt x="1580" y="423"/>
                            <a:pt x="1516" y="391"/>
                            <a:pt x="1492" y="367"/>
                          </a:cubicBezTo>
                          <a:cubicBezTo>
                            <a:pt x="1468" y="343"/>
                            <a:pt x="1460" y="313"/>
                            <a:pt x="1454" y="295"/>
                          </a:cubicBezTo>
                          <a:cubicBezTo>
                            <a:pt x="1503" y="263"/>
                            <a:pt x="1402" y="276"/>
                            <a:pt x="1457" y="257"/>
                          </a:cubicBezTo>
                          <a:cubicBezTo>
                            <a:pt x="1481" y="242"/>
                            <a:pt x="1474" y="252"/>
                            <a:pt x="1487" y="242"/>
                          </a:cubicBezTo>
                          <a:cubicBezTo>
                            <a:pt x="1500" y="232"/>
                            <a:pt x="1503" y="218"/>
                            <a:pt x="1537" y="197"/>
                          </a:cubicBezTo>
                          <a:cubicBezTo>
                            <a:pt x="1571" y="176"/>
                            <a:pt x="1639" y="118"/>
                            <a:pt x="1692" y="117"/>
                          </a:cubicBezTo>
                          <a:cubicBezTo>
                            <a:pt x="1750" y="136"/>
                            <a:pt x="1789" y="212"/>
                            <a:pt x="1854" y="189"/>
                          </a:cubicBezTo>
                          <a:cubicBezTo>
                            <a:pt x="1919" y="166"/>
                            <a:pt x="1909" y="198"/>
                            <a:pt x="1974" y="175"/>
                          </a:cubicBezTo>
                          <a:cubicBezTo>
                            <a:pt x="1902" y="161"/>
                            <a:pt x="1829" y="159"/>
                            <a:pt x="1760" y="135"/>
                          </a:cubicBezTo>
                          <a:cubicBezTo>
                            <a:pt x="1713" y="88"/>
                            <a:pt x="1721" y="18"/>
                            <a:pt x="1654" y="40"/>
                          </a:cubicBezTo>
                          <a:cubicBezTo>
                            <a:pt x="1694" y="0"/>
                            <a:pt x="1624" y="81"/>
                            <a:pt x="1577" y="102"/>
                          </a:cubicBezTo>
                          <a:cubicBezTo>
                            <a:pt x="1551" y="113"/>
                            <a:pt x="1497" y="152"/>
                            <a:pt x="1497" y="152"/>
                          </a:cubicBezTo>
                          <a:cubicBezTo>
                            <a:pt x="1408" y="212"/>
                            <a:pt x="1367" y="249"/>
                            <a:pt x="1267" y="282"/>
                          </a:cubicBezTo>
                          <a:cubicBezTo>
                            <a:pt x="1161" y="317"/>
                            <a:pt x="1293" y="273"/>
                            <a:pt x="1187" y="309"/>
                          </a:cubicBezTo>
                          <a:cubicBezTo>
                            <a:pt x="1174" y="313"/>
                            <a:pt x="1147" y="322"/>
                            <a:pt x="1147" y="322"/>
                          </a:cubicBezTo>
                          <a:cubicBezTo>
                            <a:pt x="1134" y="331"/>
                            <a:pt x="1122" y="343"/>
                            <a:pt x="1107" y="349"/>
                          </a:cubicBezTo>
                          <a:cubicBezTo>
                            <a:pt x="1081" y="360"/>
                            <a:pt x="1027" y="375"/>
                            <a:pt x="1027" y="375"/>
                          </a:cubicBezTo>
                          <a:cubicBezTo>
                            <a:pt x="974" y="411"/>
                            <a:pt x="916" y="421"/>
                            <a:pt x="854" y="442"/>
                          </a:cubicBezTo>
                          <a:cubicBezTo>
                            <a:pt x="681" y="500"/>
                            <a:pt x="518" y="511"/>
                            <a:pt x="334" y="522"/>
                          </a:cubicBezTo>
                          <a:cubicBezTo>
                            <a:pt x="238" y="534"/>
                            <a:pt x="296" y="520"/>
                            <a:pt x="267" y="522"/>
                          </a:cubicBezTo>
                          <a:cubicBezTo>
                            <a:pt x="238" y="524"/>
                            <a:pt x="198" y="535"/>
                            <a:pt x="160" y="535"/>
                          </a:cubicBezTo>
                          <a:cubicBezTo>
                            <a:pt x="120" y="531"/>
                            <a:pt x="77" y="537"/>
                            <a:pt x="40" y="522"/>
                          </a:cubicBezTo>
                          <a:cubicBezTo>
                            <a:pt x="27" y="517"/>
                            <a:pt x="35" y="493"/>
                            <a:pt x="27" y="482"/>
                          </a:cubicBezTo>
                          <a:cubicBezTo>
                            <a:pt x="21" y="474"/>
                            <a:pt x="9" y="473"/>
                            <a:pt x="0" y="469"/>
                          </a:cubicBez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993300"/>
                        </a:gs>
                        <a:gs pos="100000">
                          <a:srgbClr val="9933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4099" name="Group 131"/>
                  <p:cNvGrpSpPr>
                    <a:grpSpLocks noChangeAspect="1"/>
                  </p:cNvGrpSpPr>
                  <p:nvPr/>
                </p:nvGrpSpPr>
                <p:grpSpPr bwMode="auto">
                  <a:xfrm flipH="1">
                    <a:off x="5280" y="3874"/>
                    <a:ext cx="2716" cy="1830"/>
                    <a:chOff x="8239" y="3829"/>
                    <a:chExt cx="2716" cy="1830"/>
                  </a:xfrm>
                </p:grpSpPr>
                <p:grpSp>
                  <p:nvGrpSpPr>
                    <p:cNvPr id="84100" name="Group 13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8239" y="3829"/>
                      <a:ext cx="2716" cy="1370"/>
                      <a:chOff x="8239" y="3895"/>
                      <a:chExt cx="2716" cy="1370"/>
                    </a:xfrm>
                  </p:grpSpPr>
                  <p:grpSp>
                    <p:nvGrpSpPr>
                      <p:cNvPr id="84101" name="Group 133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8239" y="3895"/>
                        <a:ext cx="2403" cy="1370"/>
                        <a:chOff x="8239" y="3895"/>
                        <a:chExt cx="2403" cy="1370"/>
                      </a:xfrm>
                    </p:grpSpPr>
                    <p:sp>
                      <p:nvSpPr>
                        <p:cNvPr id="84102" name="Oval 134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 rot="20692398" flipH="1">
                          <a:off x="8239" y="3895"/>
                          <a:ext cx="2373" cy="1352"/>
                        </a:xfrm>
                        <a:prstGeom prst="ellipse">
                          <a:avLst/>
                        </a:prstGeom>
                        <a:gradFill rotWithShape="1">
                          <a:gsLst>
                            <a:gs pos="0">
                              <a:srgbClr val="FFFFCC"/>
                            </a:gs>
                            <a:gs pos="100000">
                              <a:srgbClr val="FFFFFF"/>
                            </a:gs>
                          </a:gsLst>
                          <a:lin ang="5400000" scaled="1"/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4103" name="Oval 135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 rot="20692398" flipH="1">
                          <a:off x="8273" y="4247"/>
                          <a:ext cx="2369" cy="1018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4104" name="Oval 136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 flipH="1">
                          <a:off x="8919" y="4334"/>
                          <a:ext cx="912" cy="922"/>
                        </a:xfrm>
                        <a:prstGeom prst="ellipse">
                          <a:avLst/>
                        </a:prstGeom>
                        <a:gradFill rotWithShape="1">
                          <a:gsLst>
                            <a:gs pos="0">
                              <a:srgbClr val="993300"/>
                            </a:gs>
                            <a:gs pos="100000">
                              <a:srgbClr val="99CC00"/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4105" name="Oval 137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9143" y="4622"/>
                          <a:ext cx="410" cy="410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84106" name="Freeform 138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560" y="4187"/>
                        <a:ext cx="2395" cy="60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00"/>
                          </a:cxn>
                          <a:cxn ang="0">
                            <a:pos x="27" y="480"/>
                          </a:cxn>
                          <a:cxn ang="0">
                            <a:pos x="147" y="546"/>
                          </a:cxn>
                          <a:cxn ang="0">
                            <a:pos x="373" y="560"/>
                          </a:cxn>
                          <a:cxn ang="0">
                            <a:pos x="333" y="546"/>
                          </a:cxn>
                          <a:cxn ang="0">
                            <a:pos x="293" y="520"/>
                          </a:cxn>
                          <a:cxn ang="0">
                            <a:pos x="240" y="440"/>
                          </a:cxn>
                          <a:cxn ang="0">
                            <a:pos x="227" y="400"/>
                          </a:cxn>
                          <a:cxn ang="0">
                            <a:pos x="320" y="413"/>
                          </a:cxn>
                          <a:cxn ang="0">
                            <a:pos x="440" y="453"/>
                          </a:cxn>
                          <a:cxn ang="0">
                            <a:pos x="480" y="466"/>
                          </a:cxn>
                          <a:cxn ang="0">
                            <a:pos x="520" y="480"/>
                          </a:cxn>
                          <a:cxn ang="0">
                            <a:pos x="640" y="466"/>
                          </a:cxn>
                          <a:cxn ang="0">
                            <a:pos x="560" y="413"/>
                          </a:cxn>
                          <a:cxn ang="0">
                            <a:pos x="493" y="333"/>
                          </a:cxn>
                          <a:cxn ang="0">
                            <a:pos x="653" y="360"/>
                          </a:cxn>
                          <a:cxn ang="0">
                            <a:pos x="693" y="373"/>
                          </a:cxn>
                          <a:cxn ang="0">
                            <a:pos x="733" y="386"/>
                          </a:cxn>
                          <a:cxn ang="0">
                            <a:pos x="960" y="373"/>
                          </a:cxn>
                          <a:cxn ang="0">
                            <a:pos x="920" y="360"/>
                          </a:cxn>
                          <a:cxn ang="0">
                            <a:pos x="813" y="253"/>
                          </a:cxn>
                          <a:cxn ang="0">
                            <a:pos x="827" y="213"/>
                          </a:cxn>
                          <a:cxn ang="0">
                            <a:pos x="947" y="253"/>
                          </a:cxn>
                          <a:cxn ang="0">
                            <a:pos x="1200" y="320"/>
                          </a:cxn>
                          <a:cxn ang="0">
                            <a:pos x="1360" y="306"/>
                          </a:cxn>
                          <a:cxn ang="0">
                            <a:pos x="1280" y="280"/>
                          </a:cxn>
                          <a:cxn ang="0">
                            <a:pos x="1240" y="266"/>
                          </a:cxn>
                          <a:cxn ang="0">
                            <a:pos x="1200" y="253"/>
                          </a:cxn>
                          <a:cxn ang="0">
                            <a:pos x="1133" y="186"/>
                          </a:cxn>
                          <a:cxn ang="0">
                            <a:pos x="1093" y="146"/>
                          </a:cxn>
                          <a:cxn ang="0">
                            <a:pos x="1200" y="160"/>
                          </a:cxn>
                          <a:cxn ang="0">
                            <a:pos x="1747" y="266"/>
                          </a:cxn>
                          <a:cxn ang="0">
                            <a:pos x="1813" y="253"/>
                          </a:cxn>
                          <a:cxn ang="0">
                            <a:pos x="1733" y="226"/>
                          </a:cxn>
                          <a:cxn ang="0">
                            <a:pos x="1693" y="213"/>
                          </a:cxn>
                          <a:cxn ang="0">
                            <a:pos x="1653" y="146"/>
                          </a:cxn>
                          <a:cxn ang="0">
                            <a:pos x="2200" y="280"/>
                          </a:cxn>
                          <a:cxn ang="0">
                            <a:pos x="2293" y="240"/>
                          </a:cxn>
                          <a:cxn ang="0">
                            <a:pos x="2213" y="226"/>
                          </a:cxn>
                          <a:cxn ang="0">
                            <a:pos x="2000" y="160"/>
                          </a:cxn>
                          <a:cxn ang="0">
                            <a:pos x="1893" y="93"/>
                          </a:cxn>
                          <a:cxn ang="0">
                            <a:pos x="1853" y="80"/>
                          </a:cxn>
                          <a:cxn ang="0">
                            <a:pos x="1480" y="0"/>
                          </a:cxn>
                          <a:cxn ang="0">
                            <a:pos x="1040" y="13"/>
                          </a:cxn>
                          <a:cxn ang="0">
                            <a:pos x="707" y="66"/>
                          </a:cxn>
                          <a:cxn ang="0">
                            <a:pos x="520" y="120"/>
                          </a:cxn>
                          <a:cxn ang="0">
                            <a:pos x="360" y="213"/>
                          </a:cxn>
                          <a:cxn ang="0">
                            <a:pos x="280" y="266"/>
                          </a:cxn>
                          <a:cxn ang="0">
                            <a:pos x="240" y="280"/>
                          </a:cxn>
                          <a:cxn ang="0">
                            <a:pos x="80" y="373"/>
                          </a:cxn>
                          <a:cxn ang="0">
                            <a:pos x="40" y="400"/>
                          </a:cxn>
                          <a:cxn ang="0">
                            <a:pos x="0" y="400"/>
                          </a:cxn>
                        </a:cxnLst>
                        <a:rect l="0" t="0" r="r" b="b"/>
                        <a:pathLst>
                          <a:path w="2395" h="603">
                            <a:moveTo>
                              <a:pt x="0" y="400"/>
                            </a:moveTo>
                            <a:cubicBezTo>
                              <a:pt x="9" y="427"/>
                              <a:pt x="9" y="458"/>
                              <a:pt x="27" y="480"/>
                            </a:cubicBezTo>
                            <a:cubicBezTo>
                              <a:pt x="61" y="522"/>
                              <a:pt x="102" y="531"/>
                              <a:pt x="147" y="546"/>
                            </a:cubicBezTo>
                            <a:cubicBezTo>
                              <a:pt x="232" y="603"/>
                              <a:pt x="198" y="592"/>
                              <a:pt x="373" y="560"/>
                            </a:cubicBezTo>
                            <a:cubicBezTo>
                              <a:pt x="387" y="557"/>
                              <a:pt x="346" y="552"/>
                              <a:pt x="333" y="546"/>
                            </a:cubicBezTo>
                            <a:cubicBezTo>
                              <a:pt x="319" y="539"/>
                              <a:pt x="306" y="529"/>
                              <a:pt x="293" y="520"/>
                            </a:cubicBezTo>
                            <a:cubicBezTo>
                              <a:pt x="275" y="493"/>
                              <a:pt x="258" y="467"/>
                              <a:pt x="240" y="440"/>
                            </a:cubicBezTo>
                            <a:cubicBezTo>
                              <a:pt x="232" y="428"/>
                              <a:pt x="214" y="404"/>
                              <a:pt x="227" y="400"/>
                            </a:cubicBezTo>
                            <a:cubicBezTo>
                              <a:pt x="257" y="390"/>
                              <a:pt x="289" y="409"/>
                              <a:pt x="320" y="413"/>
                            </a:cubicBezTo>
                            <a:cubicBezTo>
                              <a:pt x="413" y="444"/>
                              <a:pt x="373" y="431"/>
                              <a:pt x="440" y="453"/>
                            </a:cubicBezTo>
                            <a:cubicBezTo>
                              <a:pt x="453" y="457"/>
                              <a:pt x="467" y="462"/>
                              <a:pt x="480" y="466"/>
                            </a:cubicBezTo>
                            <a:cubicBezTo>
                              <a:pt x="493" y="471"/>
                              <a:pt x="520" y="480"/>
                              <a:pt x="520" y="480"/>
                            </a:cubicBezTo>
                            <a:cubicBezTo>
                              <a:pt x="560" y="475"/>
                              <a:pt x="619" y="501"/>
                              <a:pt x="640" y="466"/>
                            </a:cubicBezTo>
                            <a:cubicBezTo>
                              <a:pt x="656" y="439"/>
                              <a:pt x="583" y="436"/>
                              <a:pt x="560" y="413"/>
                            </a:cubicBezTo>
                            <a:cubicBezTo>
                              <a:pt x="509" y="362"/>
                              <a:pt x="531" y="389"/>
                              <a:pt x="493" y="333"/>
                            </a:cubicBezTo>
                            <a:cubicBezTo>
                              <a:pt x="559" y="312"/>
                              <a:pt x="592" y="339"/>
                              <a:pt x="653" y="360"/>
                            </a:cubicBezTo>
                            <a:cubicBezTo>
                              <a:pt x="666" y="364"/>
                              <a:pt x="680" y="369"/>
                              <a:pt x="693" y="373"/>
                            </a:cubicBezTo>
                            <a:cubicBezTo>
                              <a:pt x="706" y="377"/>
                              <a:pt x="733" y="386"/>
                              <a:pt x="733" y="386"/>
                            </a:cubicBezTo>
                            <a:cubicBezTo>
                              <a:pt x="809" y="382"/>
                              <a:pt x="885" y="383"/>
                              <a:pt x="960" y="373"/>
                            </a:cubicBezTo>
                            <a:cubicBezTo>
                              <a:pt x="974" y="371"/>
                              <a:pt x="932" y="368"/>
                              <a:pt x="920" y="360"/>
                            </a:cubicBezTo>
                            <a:cubicBezTo>
                              <a:pt x="875" y="330"/>
                              <a:pt x="858" y="284"/>
                              <a:pt x="813" y="253"/>
                            </a:cubicBezTo>
                            <a:cubicBezTo>
                              <a:pt x="818" y="240"/>
                              <a:pt x="813" y="215"/>
                              <a:pt x="827" y="213"/>
                            </a:cubicBezTo>
                            <a:cubicBezTo>
                              <a:pt x="869" y="207"/>
                              <a:pt x="907" y="240"/>
                              <a:pt x="947" y="253"/>
                            </a:cubicBezTo>
                            <a:cubicBezTo>
                              <a:pt x="1034" y="281"/>
                              <a:pt x="1110" y="306"/>
                              <a:pt x="1200" y="320"/>
                            </a:cubicBezTo>
                            <a:cubicBezTo>
                              <a:pt x="1253" y="315"/>
                              <a:pt x="1312" y="330"/>
                              <a:pt x="1360" y="306"/>
                            </a:cubicBezTo>
                            <a:cubicBezTo>
                              <a:pt x="1385" y="293"/>
                              <a:pt x="1307" y="289"/>
                              <a:pt x="1280" y="280"/>
                            </a:cubicBezTo>
                            <a:cubicBezTo>
                              <a:pt x="1267" y="276"/>
                              <a:pt x="1253" y="271"/>
                              <a:pt x="1240" y="266"/>
                            </a:cubicBezTo>
                            <a:cubicBezTo>
                              <a:pt x="1227" y="262"/>
                              <a:pt x="1200" y="253"/>
                              <a:pt x="1200" y="253"/>
                            </a:cubicBezTo>
                            <a:cubicBezTo>
                              <a:pt x="1127" y="204"/>
                              <a:pt x="1189" y="253"/>
                              <a:pt x="1133" y="186"/>
                            </a:cubicBezTo>
                            <a:cubicBezTo>
                              <a:pt x="1121" y="172"/>
                              <a:pt x="1075" y="153"/>
                              <a:pt x="1093" y="146"/>
                            </a:cubicBezTo>
                            <a:cubicBezTo>
                              <a:pt x="1127" y="133"/>
                              <a:pt x="1164" y="155"/>
                              <a:pt x="1200" y="160"/>
                            </a:cubicBezTo>
                            <a:cubicBezTo>
                              <a:pt x="1377" y="218"/>
                              <a:pt x="1564" y="236"/>
                              <a:pt x="1747" y="266"/>
                            </a:cubicBezTo>
                            <a:cubicBezTo>
                              <a:pt x="1769" y="262"/>
                              <a:pt x="1820" y="274"/>
                              <a:pt x="1813" y="253"/>
                            </a:cubicBezTo>
                            <a:cubicBezTo>
                              <a:pt x="1804" y="226"/>
                              <a:pt x="1760" y="235"/>
                              <a:pt x="1733" y="226"/>
                            </a:cubicBezTo>
                            <a:cubicBezTo>
                              <a:pt x="1720" y="222"/>
                              <a:pt x="1693" y="213"/>
                              <a:pt x="1693" y="213"/>
                            </a:cubicBezTo>
                            <a:cubicBezTo>
                              <a:pt x="1601" y="152"/>
                              <a:pt x="1583" y="171"/>
                              <a:pt x="1653" y="146"/>
                            </a:cubicBezTo>
                            <a:cubicBezTo>
                              <a:pt x="1804" y="248"/>
                              <a:pt x="2026" y="266"/>
                              <a:pt x="2200" y="280"/>
                            </a:cubicBezTo>
                            <a:cubicBezTo>
                              <a:pt x="2284" y="263"/>
                              <a:pt x="2395" y="263"/>
                              <a:pt x="2293" y="240"/>
                            </a:cubicBezTo>
                            <a:cubicBezTo>
                              <a:pt x="2267" y="234"/>
                              <a:pt x="2239" y="233"/>
                              <a:pt x="2213" y="226"/>
                            </a:cubicBezTo>
                            <a:cubicBezTo>
                              <a:pt x="2143" y="209"/>
                              <a:pt x="2069" y="182"/>
                              <a:pt x="2000" y="160"/>
                            </a:cubicBezTo>
                            <a:cubicBezTo>
                              <a:pt x="1957" y="97"/>
                              <a:pt x="1988" y="125"/>
                              <a:pt x="1893" y="93"/>
                            </a:cubicBezTo>
                            <a:cubicBezTo>
                              <a:pt x="1880" y="89"/>
                              <a:pt x="1853" y="80"/>
                              <a:pt x="1853" y="80"/>
                            </a:cubicBezTo>
                            <a:cubicBezTo>
                              <a:pt x="1755" y="14"/>
                              <a:pt x="1594" y="12"/>
                              <a:pt x="1480" y="0"/>
                            </a:cubicBezTo>
                            <a:cubicBezTo>
                              <a:pt x="1333" y="4"/>
                              <a:pt x="1187" y="6"/>
                              <a:pt x="1040" y="13"/>
                            </a:cubicBezTo>
                            <a:cubicBezTo>
                              <a:pt x="929" y="18"/>
                              <a:pt x="818" y="52"/>
                              <a:pt x="707" y="66"/>
                            </a:cubicBezTo>
                            <a:cubicBezTo>
                              <a:pt x="649" y="81"/>
                              <a:pt x="572" y="91"/>
                              <a:pt x="520" y="120"/>
                            </a:cubicBezTo>
                            <a:cubicBezTo>
                              <a:pt x="461" y="153"/>
                              <a:pt x="423" y="193"/>
                              <a:pt x="360" y="213"/>
                            </a:cubicBezTo>
                            <a:cubicBezTo>
                              <a:pt x="333" y="231"/>
                              <a:pt x="310" y="255"/>
                              <a:pt x="280" y="266"/>
                            </a:cubicBezTo>
                            <a:cubicBezTo>
                              <a:pt x="267" y="271"/>
                              <a:pt x="252" y="273"/>
                              <a:pt x="240" y="280"/>
                            </a:cubicBezTo>
                            <a:cubicBezTo>
                              <a:pt x="181" y="313"/>
                              <a:pt x="143" y="353"/>
                              <a:pt x="80" y="373"/>
                            </a:cubicBezTo>
                            <a:cubicBezTo>
                              <a:pt x="67" y="382"/>
                              <a:pt x="50" y="387"/>
                              <a:pt x="40" y="400"/>
                            </a:cubicBezTo>
                            <a:cubicBezTo>
                              <a:pt x="10" y="438"/>
                              <a:pt x="48" y="472"/>
                              <a:pt x="0" y="400"/>
                            </a:cubicBez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993300"/>
                          </a:gs>
                          <a:gs pos="100000">
                            <a:srgbClr val="99330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84107" name="Freeform 1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8773" y="4733"/>
                      <a:ext cx="1974" cy="9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69"/>
                        </a:cxn>
                        <a:cxn ang="0">
                          <a:pos x="134" y="695"/>
                        </a:cxn>
                        <a:cxn ang="0">
                          <a:pos x="147" y="789"/>
                        </a:cxn>
                        <a:cxn ang="0">
                          <a:pos x="107" y="912"/>
                        </a:cxn>
                        <a:cxn ang="0">
                          <a:pos x="147" y="855"/>
                        </a:cxn>
                        <a:cxn ang="0">
                          <a:pos x="174" y="775"/>
                        </a:cxn>
                        <a:cxn ang="0">
                          <a:pos x="187" y="735"/>
                        </a:cxn>
                        <a:cxn ang="0">
                          <a:pos x="174" y="615"/>
                        </a:cxn>
                        <a:cxn ang="0">
                          <a:pos x="267" y="575"/>
                        </a:cxn>
                        <a:cxn ang="0">
                          <a:pos x="467" y="549"/>
                        </a:cxn>
                        <a:cxn ang="0">
                          <a:pos x="547" y="709"/>
                        </a:cxn>
                        <a:cxn ang="0">
                          <a:pos x="560" y="749"/>
                        </a:cxn>
                        <a:cxn ang="0">
                          <a:pos x="534" y="829"/>
                        </a:cxn>
                        <a:cxn ang="0">
                          <a:pos x="560" y="829"/>
                        </a:cxn>
                        <a:cxn ang="0">
                          <a:pos x="587" y="789"/>
                        </a:cxn>
                        <a:cxn ang="0">
                          <a:pos x="572" y="557"/>
                        </a:cxn>
                        <a:cxn ang="0">
                          <a:pos x="802" y="497"/>
                        </a:cxn>
                        <a:cxn ang="0">
                          <a:pos x="920" y="509"/>
                        </a:cxn>
                        <a:cxn ang="0">
                          <a:pos x="1000" y="602"/>
                        </a:cxn>
                        <a:cxn ang="0">
                          <a:pos x="1107" y="709"/>
                        </a:cxn>
                        <a:cxn ang="0">
                          <a:pos x="1247" y="692"/>
                        </a:cxn>
                        <a:cxn ang="0">
                          <a:pos x="1134" y="682"/>
                        </a:cxn>
                        <a:cxn ang="0">
                          <a:pos x="1107" y="642"/>
                        </a:cxn>
                        <a:cxn ang="0">
                          <a:pos x="1027" y="589"/>
                        </a:cxn>
                        <a:cxn ang="0">
                          <a:pos x="1000" y="549"/>
                        </a:cxn>
                        <a:cxn ang="0">
                          <a:pos x="974" y="469"/>
                        </a:cxn>
                        <a:cxn ang="0">
                          <a:pos x="1214" y="349"/>
                        </a:cxn>
                        <a:cxn ang="0">
                          <a:pos x="1254" y="322"/>
                        </a:cxn>
                        <a:cxn ang="0">
                          <a:pos x="1387" y="442"/>
                        </a:cxn>
                        <a:cxn ang="0">
                          <a:pos x="1614" y="495"/>
                        </a:cxn>
                        <a:cxn ang="0">
                          <a:pos x="1782" y="457"/>
                        </a:cxn>
                        <a:cxn ang="0">
                          <a:pos x="1640" y="469"/>
                        </a:cxn>
                        <a:cxn ang="0">
                          <a:pos x="1600" y="442"/>
                        </a:cxn>
                        <a:cxn ang="0">
                          <a:pos x="1492" y="367"/>
                        </a:cxn>
                        <a:cxn ang="0">
                          <a:pos x="1454" y="295"/>
                        </a:cxn>
                        <a:cxn ang="0">
                          <a:pos x="1457" y="257"/>
                        </a:cxn>
                        <a:cxn ang="0">
                          <a:pos x="1487" y="242"/>
                        </a:cxn>
                        <a:cxn ang="0">
                          <a:pos x="1537" y="197"/>
                        </a:cxn>
                        <a:cxn ang="0">
                          <a:pos x="1692" y="117"/>
                        </a:cxn>
                        <a:cxn ang="0">
                          <a:pos x="1854" y="189"/>
                        </a:cxn>
                        <a:cxn ang="0">
                          <a:pos x="1974" y="175"/>
                        </a:cxn>
                        <a:cxn ang="0">
                          <a:pos x="1760" y="135"/>
                        </a:cxn>
                        <a:cxn ang="0">
                          <a:pos x="1654" y="40"/>
                        </a:cxn>
                        <a:cxn ang="0">
                          <a:pos x="1577" y="102"/>
                        </a:cxn>
                        <a:cxn ang="0">
                          <a:pos x="1497" y="152"/>
                        </a:cxn>
                        <a:cxn ang="0">
                          <a:pos x="1267" y="282"/>
                        </a:cxn>
                        <a:cxn ang="0">
                          <a:pos x="1187" y="309"/>
                        </a:cxn>
                        <a:cxn ang="0">
                          <a:pos x="1147" y="322"/>
                        </a:cxn>
                        <a:cxn ang="0">
                          <a:pos x="1107" y="349"/>
                        </a:cxn>
                        <a:cxn ang="0">
                          <a:pos x="1027" y="375"/>
                        </a:cxn>
                        <a:cxn ang="0">
                          <a:pos x="854" y="442"/>
                        </a:cxn>
                        <a:cxn ang="0">
                          <a:pos x="334" y="522"/>
                        </a:cxn>
                        <a:cxn ang="0">
                          <a:pos x="267" y="522"/>
                        </a:cxn>
                        <a:cxn ang="0">
                          <a:pos x="160" y="535"/>
                        </a:cxn>
                        <a:cxn ang="0">
                          <a:pos x="40" y="522"/>
                        </a:cxn>
                        <a:cxn ang="0">
                          <a:pos x="27" y="482"/>
                        </a:cxn>
                        <a:cxn ang="0">
                          <a:pos x="0" y="469"/>
                        </a:cxn>
                      </a:cxnLst>
                      <a:rect l="0" t="0" r="r" b="b"/>
                      <a:pathLst>
                        <a:path w="1974" h="926">
                          <a:moveTo>
                            <a:pt x="0" y="469"/>
                          </a:moveTo>
                          <a:cubicBezTo>
                            <a:pt x="55" y="542"/>
                            <a:pt x="104" y="609"/>
                            <a:pt x="134" y="695"/>
                          </a:cubicBezTo>
                          <a:cubicBezTo>
                            <a:pt x="138" y="726"/>
                            <a:pt x="147" y="757"/>
                            <a:pt x="147" y="789"/>
                          </a:cubicBezTo>
                          <a:cubicBezTo>
                            <a:pt x="147" y="820"/>
                            <a:pt x="92" y="882"/>
                            <a:pt x="107" y="912"/>
                          </a:cubicBezTo>
                          <a:cubicBezTo>
                            <a:pt x="114" y="926"/>
                            <a:pt x="138" y="868"/>
                            <a:pt x="147" y="855"/>
                          </a:cubicBezTo>
                          <a:cubicBezTo>
                            <a:pt x="156" y="828"/>
                            <a:pt x="165" y="802"/>
                            <a:pt x="174" y="775"/>
                          </a:cubicBezTo>
                          <a:cubicBezTo>
                            <a:pt x="178" y="762"/>
                            <a:pt x="187" y="735"/>
                            <a:pt x="187" y="735"/>
                          </a:cubicBezTo>
                          <a:cubicBezTo>
                            <a:pt x="183" y="695"/>
                            <a:pt x="167" y="655"/>
                            <a:pt x="174" y="615"/>
                          </a:cubicBezTo>
                          <a:cubicBezTo>
                            <a:pt x="178" y="594"/>
                            <a:pt x="258" y="576"/>
                            <a:pt x="267" y="575"/>
                          </a:cubicBezTo>
                          <a:cubicBezTo>
                            <a:pt x="574" y="530"/>
                            <a:pt x="279" y="585"/>
                            <a:pt x="467" y="549"/>
                          </a:cubicBezTo>
                          <a:cubicBezTo>
                            <a:pt x="534" y="651"/>
                            <a:pt x="511" y="600"/>
                            <a:pt x="547" y="709"/>
                          </a:cubicBezTo>
                          <a:cubicBezTo>
                            <a:pt x="551" y="722"/>
                            <a:pt x="560" y="749"/>
                            <a:pt x="560" y="749"/>
                          </a:cubicBezTo>
                          <a:cubicBezTo>
                            <a:pt x="551" y="776"/>
                            <a:pt x="543" y="802"/>
                            <a:pt x="534" y="829"/>
                          </a:cubicBezTo>
                          <a:cubicBezTo>
                            <a:pt x="519" y="873"/>
                            <a:pt x="503" y="898"/>
                            <a:pt x="560" y="829"/>
                          </a:cubicBezTo>
                          <a:cubicBezTo>
                            <a:pt x="570" y="817"/>
                            <a:pt x="578" y="802"/>
                            <a:pt x="587" y="789"/>
                          </a:cubicBezTo>
                          <a:cubicBezTo>
                            <a:pt x="608" y="725"/>
                            <a:pt x="588" y="621"/>
                            <a:pt x="572" y="557"/>
                          </a:cubicBezTo>
                          <a:cubicBezTo>
                            <a:pt x="645" y="532"/>
                            <a:pt x="726" y="512"/>
                            <a:pt x="802" y="497"/>
                          </a:cubicBezTo>
                          <a:cubicBezTo>
                            <a:pt x="927" y="472"/>
                            <a:pt x="838" y="536"/>
                            <a:pt x="920" y="509"/>
                          </a:cubicBezTo>
                          <a:cubicBezTo>
                            <a:pt x="989" y="531"/>
                            <a:pt x="957" y="550"/>
                            <a:pt x="1000" y="602"/>
                          </a:cubicBezTo>
                          <a:cubicBezTo>
                            <a:pt x="1033" y="642"/>
                            <a:pt x="1085" y="714"/>
                            <a:pt x="1107" y="709"/>
                          </a:cubicBezTo>
                          <a:cubicBezTo>
                            <a:pt x="1129" y="704"/>
                            <a:pt x="1231" y="708"/>
                            <a:pt x="1247" y="692"/>
                          </a:cubicBezTo>
                          <a:cubicBezTo>
                            <a:pt x="1257" y="682"/>
                            <a:pt x="1147" y="692"/>
                            <a:pt x="1134" y="682"/>
                          </a:cubicBezTo>
                          <a:cubicBezTo>
                            <a:pt x="1121" y="672"/>
                            <a:pt x="1119" y="653"/>
                            <a:pt x="1107" y="642"/>
                          </a:cubicBezTo>
                          <a:cubicBezTo>
                            <a:pt x="1083" y="621"/>
                            <a:pt x="1027" y="589"/>
                            <a:pt x="1027" y="589"/>
                          </a:cubicBezTo>
                          <a:cubicBezTo>
                            <a:pt x="1018" y="576"/>
                            <a:pt x="1006" y="564"/>
                            <a:pt x="1000" y="549"/>
                          </a:cubicBezTo>
                          <a:cubicBezTo>
                            <a:pt x="989" y="523"/>
                            <a:pt x="974" y="469"/>
                            <a:pt x="974" y="469"/>
                          </a:cubicBezTo>
                          <a:cubicBezTo>
                            <a:pt x="1010" y="436"/>
                            <a:pt x="1167" y="373"/>
                            <a:pt x="1214" y="349"/>
                          </a:cubicBezTo>
                          <a:cubicBezTo>
                            <a:pt x="1227" y="340"/>
                            <a:pt x="1254" y="322"/>
                            <a:pt x="1254" y="322"/>
                          </a:cubicBezTo>
                          <a:cubicBezTo>
                            <a:pt x="1337" y="349"/>
                            <a:pt x="1308" y="407"/>
                            <a:pt x="1387" y="442"/>
                          </a:cubicBezTo>
                          <a:cubicBezTo>
                            <a:pt x="1466" y="477"/>
                            <a:pt x="1529" y="485"/>
                            <a:pt x="1614" y="495"/>
                          </a:cubicBezTo>
                          <a:cubicBezTo>
                            <a:pt x="1636" y="491"/>
                            <a:pt x="1766" y="473"/>
                            <a:pt x="1782" y="457"/>
                          </a:cubicBezTo>
                          <a:cubicBezTo>
                            <a:pt x="1792" y="447"/>
                            <a:pt x="1653" y="475"/>
                            <a:pt x="1640" y="469"/>
                          </a:cubicBezTo>
                          <a:cubicBezTo>
                            <a:pt x="1626" y="462"/>
                            <a:pt x="1612" y="452"/>
                            <a:pt x="1600" y="442"/>
                          </a:cubicBezTo>
                          <a:cubicBezTo>
                            <a:pt x="1580" y="423"/>
                            <a:pt x="1516" y="391"/>
                            <a:pt x="1492" y="367"/>
                          </a:cubicBezTo>
                          <a:cubicBezTo>
                            <a:pt x="1468" y="343"/>
                            <a:pt x="1460" y="313"/>
                            <a:pt x="1454" y="295"/>
                          </a:cubicBezTo>
                          <a:cubicBezTo>
                            <a:pt x="1503" y="263"/>
                            <a:pt x="1402" y="276"/>
                            <a:pt x="1457" y="257"/>
                          </a:cubicBezTo>
                          <a:cubicBezTo>
                            <a:pt x="1481" y="242"/>
                            <a:pt x="1474" y="252"/>
                            <a:pt x="1487" y="242"/>
                          </a:cubicBezTo>
                          <a:cubicBezTo>
                            <a:pt x="1500" y="232"/>
                            <a:pt x="1503" y="218"/>
                            <a:pt x="1537" y="197"/>
                          </a:cubicBezTo>
                          <a:cubicBezTo>
                            <a:pt x="1571" y="176"/>
                            <a:pt x="1639" y="118"/>
                            <a:pt x="1692" y="117"/>
                          </a:cubicBezTo>
                          <a:cubicBezTo>
                            <a:pt x="1750" y="136"/>
                            <a:pt x="1789" y="212"/>
                            <a:pt x="1854" y="189"/>
                          </a:cubicBezTo>
                          <a:cubicBezTo>
                            <a:pt x="1919" y="166"/>
                            <a:pt x="1909" y="198"/>
                            <a:pt x="1974" y="175"/>
                          </a:cubicBezTo>
                          <a:cubicBezTo>
                            <a:pt x="1902" y="161"/>
                            <a:pt x="1829" y="159"/>
                            <a:pt x="1760" y="135"/>
                          </a:cubicBezTo>
                          <a:cubicBezTo>
                            <a:pt x="1713" y="88"/>
                            <a:pt x="1721" y="18"/>
                            <a:pt x="1654" y="40"/>
                          </a:cubicBezTo>
                          <a:cubicBezTo>
                            <a:pt x="1694" y="0"/>
                            <a:pt x="1624" y="81"/>
                            <a:pt x="1577" y="102"/>
                          </a:cubicBezTo>
                          <a:cubicBezTo>
                            <a:pt x="1551" y="113"/>
                            <a:pt x="1497" y="152"/>
                            <a:pt x="1497" y="152"/>
                          </a:cubicBezTo>
                          <a:cubicBezTo>
                            <a:pt x="1408" y="212"/>
                            <a:pt x="1367" y="249"/>
                            <a:pt x="1267" y="282"/>
                          </a:cubicBezTo>
                          <a:cubicBezTo>
                            <a:pt x="1161" y="317"/>
                            <a:pt x="1293" y="273"/>
                            <a:pt x="1187" y="309"/>
                          </a:cubicBezTo>
                          <a:cubicBezTo>
                            <a:pt x="1174" y="313"/>
                            <a:pt x="1147" y="322"/>
                            <a:pt x="1147" y="322"/>
                          </a:cubicBezTo>
                          <a:cubicBezTo>
                            <a:pt x="1134" y="331"/>
                            <a:pt x="1122" y="343"/>
                            <a:pt x="1107" y="349"/>
                          </a:cubicBezTo>
                          <a:cubicBezTo>
                            <a:pt x="1081" y="360"/>
                            <a:pt x="1027" y="375"/>
                            <a:pt x="1027" y="375"/>
                          </a:cubicBezTo>
                          <a:cubicBezTo>
                            <a:pt x="974" y="411"/>
                            <a:pt x="916" y="421"/>
                            <a:pt x="854" y="442"/>
                          </a:cubicBezTo>
                          <a:cubicBezTo>
                            <a:pt x="681" y="500"/>
                            <a:pt x="518" y="511"/>
                            <a:pt x="334" y="522"/>
                          </a:cubicBezTo>
                          <a:cubicBezTo>
                            <a:pt x="238" y="534"/>
                            <a:pt x="296" y="520"/>
                            <a:pt x="267" y="522"/>
                          </a:cubicBezTo>
                          <a:cubicBezTo>
                            <a:pt x="238" y="524"/>
                            <a:pt x="198" y="535"/>
                            <a:pt x="160" y="535"/>
                          </a:cubicBezTo>
                          <a:cubicBezTo>
                            <a:pt x="120" y="531"/>
                            <a:pt x="77" y="537"/>
                            <a:pt x="40" y="522"/>
                          </a:cubicBezTo>
                          <a:cubicBezTo>
                            <a:pt x="27" y="517"/>
                            <a:pt x="35" y="493"/>
                            <a:pt x="27" y="482"/>
                          </a:cubicBezTo>
                          <a:cubicBezTo>
                            <a:pt x="21" y="474"/>
                            <a:pt x="9" y="473"/>
                            <a:pt x="0" y="469"/>
                          </a:cubicBez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993300"/>
                        </a:gs>
                        <a:gs pos="100000">
                          <a:srgbClr val="9933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84108" name="Freeform 140"/>
                <p:cNvSpPr>
                  <a:spLocks/>
                </p:cNvSpPr>
                <p:nvPr/>
              </p:nvSpPr>
              <p:spPr bwMode="auto">
                <a:xfrm>
                  <a:off x="4471" y="5980"/>
                  <a:ext cx="1070" cy="683"/>
                </a:xfrm>
                <a:custGeom>
                  <a:avLst/>
                  <a:gdLst/>
                  <a:ahLst/>
                  <a:cxnLst>
                    <a:cxn ang="0">
                      <a:pos x="234" y="418"/>
                    </a:cxn>
                    <a:cxn ang="0">
                      <a:pos x="217" y="284"/>
                    </a:cxn>
                    <a:cxn ang="0">
                      <a:pos x="301" y="368"/>
                    </a:cxn>
                    <a:cxn ang="0">
                      <a:pos x="385" y="418"/>
                    </a:cxn>
                    <a:cxn ang="0">
                      <a:pos x="402" y="335"/>
                    </a:cxn>
                    <a:cxn ang="0">
                      <a:pos x="435" y="385"/>
                    </a:cxn>
                    <a:cxn ang="0">
                      <a:pos x="519" y="435"/>
                    </a:cxn>
                    <a:cxn ang="0">
                      <a:pos x="536" y="385"/>
                    </a:cxn>
                    <a:cxn ang="0">
                      <a:pos x="569" y="435"/>
                    </a:cxn>
                    <a:cxn ang="0">
                      <a:pos x="720" y="519"/>
                    </a:cxn>
                    <a:cxn ang="0">
                      <a:pos x="736" y="519"/>
                    </a:cxn>
                    <a:cxn ang="0">
                      <a:pos x="636" y="217"/>
                    </a:cxn>
                    <a:cxn ang="0">
                      <a:pos x="602" y="184"/>
                    </a:cxn>
                    <a:cxn ang="0">
                      <a:pos x="569" y="134"/>
                    </a:cxn>
                    <a:cxn ang="0">
                      <a:pos x="502" y="67"/>
                    </a:cxn>
                    <a:cxn ang="0">
                      <a:pos x="469" y="33"/>
                    </a:cxn>
                    <a:cxn ang="0">
                      <a:pos x="368" y="0"/>
                    </a:cxn>
                    <a:cxn ang="0">
                      <a:pos x="217" y="50"/>
                    </a:cxn>
                    <a:cxn ang="0">
                      <a:pos x="167" y="67"/>
                    </a:cxn>
                    <a:cxn ang="0">
                      <a:pos x="117" y="83"/>
                    </a:cxn>
                    <a:cxn ang="0">
                      <a:pos x="33" y="150"/>
                    </a:cxn>
                    <a:cxn ang="0">
                      <a:pos x="16" y="284"/>
                    </a:cxn>
                    <a:cxn ang="0">
                      <a:pos x="0" y="335"/>
                    </a:cxn>
                    <a:cxn ang="0">
                      <a:pos x="33" y="435"/>
                    </a:cxn>
                    <a:cxn ang="0">
                      <a:pos x="67" y="469"/>
                    </a:cxn>
                    <a:cxn ang="0">
                      <a:pos x="201" y="569"/>
                    </a:cxn>
                    <a:cxn ang="0">
                      <a:pos x="201" y="418"/>
                    </a:cxn>
                    <a:cxn ang="0">
                      <a:pos x="234" y="418"/>
                    </a:cxn>
                  </a:cxnLst>
                  <a:rect l="0" t="0" r="r" b="b"/>
                  <a:pathLst>
                    <a:path w="802" h="583">
                      <a:moveTo>
                        <a:pt x="234" y="418"/>
                      </a:moveTo>
                      <a:cubicBezTo>
                        <a:pt x="228" y="373"/>
                        <a:pt x="181" y="311"/>
                        <a:pt x="217" y="284"/>
                      </a:cubicBezTo>
                      <a:cubicBezTo>
                        <a:pt x="249" y="260"/>
                        <a:pt x="273" y="340"/>
                        <a:pt x="301" y="368"/>
                      </a:cubicBezTo>
                      <a:cubicBezTo>
                        <a:pt x="347" y="414"/>
                        <a:pt x="320" y="397"/>
                        <a:pt x="385" y="418"/>
                      </a:cubicBezTo>
                      <a:cubicBezTo>
                        <a:pt x="391" y="390"/>
                        <a:pt x="378" y="351"/>
                        <a:pt x="402" y="335"/>
                      </a:cubicBezTo>
                      <a:cubicBezTo>
                        <a:pt x="419" y="324"/>
                        <a:pt x="422" y="369"/>
                        <a:pt x="435" y="385"/>
                      </a:cubicBezTo>
                      <a:cubicBezTo>
                        <a:pt x="468" y="426"/>
                        <a:pt x="470" y="418"/>
                        <a:pt x="519" y="435"/>
                      </a:cubicBezTo>
                      <a:cubicBezTo>
                        <a:pt x="525" y="418"/>
                        <a:pt x="518" y="385"/>
                        <a:pt x="536" y="385"/>
                      </a:cubicBezTo>
                      <a:cubicBezTo>
                        <a:pt x="556" y="385"/>
                        <a:pt x="554" y="422"/>
                        <a:pt x="569" y="435"/>
                      </a:cubicBezTo>
                      <a:cubicBezTo>
                        <a:pt x="705" y="555"/>
                        <a:pt x="621" y="470"/>
                        <a:pt x="720" y="519"/>
                      </a:cubicBezTo>
                      <a:cubicBezTo>
                        <a:pt x="761" y="539"/>
                        <a:pt x="802" y="583"/>
                        <a:pt x="736" y="519"/>
                      </a:cubicBezTo>
                      <a:cubicBezTo>
                        <a:pt x="703" y="418"/>
                        <a:pt x="670" y="318"/>
                        <a:pt x="636" y="217"/>
                      </a:cubicBezTo>
                      <a:cubicBezTo>
                        <a:pt x="631" y="202"/>
                        <a:pt x="612" y="196"/>
                        <a:pt x="602" y="184"/>
                      </a:cubicBezTo>
                      <a:cubicBezTo>
                        <a:pt x="589" y="168"/>
                        <a:pt x="582" y="149"/>
                        <a:pt x="569" y="134"/>
                      </a:cubicBezTo>
                      <a:cubicBezTo>
                        <a:pt x="548" y="110"/>
                        <a:pt x="524" y="89"/>
                        <a:pt x="502" y="67"/>
                      </a:cubicBezTo>
                      <a:cubicBezTo>
                        <a:pt x="491" y="56"/>
                        <a:pt x="484" y="38"/>
                        <a:pt x="469" y="33"/>
                      </a:cubicBezTo>
                      <a:cubicBezTo>
                        <a:pt x="435" y="22"/>
                        <a:pt x="368" y="0"/>
                        <a:pt x="368" y="0"/>
                      </a:cubicBezTo>
                      <a:cubicBezTo>
                        <a:pt x="333" y="12"/>
                        <a:pt x="259" y="36"/>
                        <a:pt x="217" y="50"/>
                      </a:cubicBezTo>
                      <a:cubicBezTo>
                        <a:pt x="200" y="56"/>
                        <a:pt x="184" y="61"/>
                        <a:pt x="167" y="67"/>
                      </a:cubicBezTo>
                      <a:cubicBezTo>
                        <a:pt x="150" y="72"/>
                        <a:pt x="117" y="83"/>
                        <a:pt x="117" y="83"/>
                      </a:cubicBezTo>
                      <a:cubicBezTo>
                        <a:pt x="109" y="89"/>
                        <a:pt x="38" y="132"/>
                        <a:pt x="33" y="150"/>
                      </a:cubicBezTo>
                      <a:cubicBezTo>
                        <a:pt x="20" y="193"/>
                        <a:pt x="24" y="240"/>
                        <a:pt x="16" y="284"/>
                      </a:cubicBezTo>
                      <a:cubicBezTo>
                        <a:pt x="13" y="302"/>
                        <a:pt x="5" y="318"/>
                        <a:pt x="0" y="335"/>
                      </a:cubicBezTo>
                      <a:cubicBezTo>
                        <a:pt x="11" y="368"/>
                        <a:pt x="22" y="402"/>
                        <a:pt x="33" y="435"/>
                      </a:cubicBezTo>
                      <a:cubicBezTo>
                        <a:pt x="38" y="450"/>
                        <a:pt x="54" y="459"/>
                        <a:pt x="67" y="469"/>
                      </a:cubicBezTo>
                      <a:cubicBezTo>
                        <a:pt x="219" y="582"/>
                        <a:pt x="123" y="491"/>
                        <a:pt x="201" y="569"/>
                      </a:cubicBezTo>
                      <a:cubicBezTo>
                        <a:pt x="178" y="501"/>
                        <a:pt x="171" y="508"/>
                        <a:pt x="201" y="418"/>
                      </a:cubicBezTo>
                      <a:cubicBezTo>
                        <a:pt x="243" y="291"/>
                        <a:pt x="234" y="401"/>
                        <a:pt x="234" y="41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CC9900"/>
                    </a:gs>
                    <a:gs pos="100000">
                      <a:srgbClr val="993300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4109" name="Group 141"/>
              <p:cNvGrpSpPr>
                <a:grpSpLocks/>
              </p:cNvGrpSpPr>
              <p:nvPr/>
            </p:nvGrpSpPr>
            <p:grpSpPr bwMode="auto">
              <a:xfrm rot="-1030613">
                <a:off x="4146" y="5661"/>
                <a:ext cx="1109" cy="724"/>
                <a:chOff x="4296" y="5966"/>
                <a:chExt cx="1109" cy="724"/>
              </a:xfrm>
            </p:grpSpPr>
            <p:sp>
              <p:nvSpPr>
                <p:cNvPr id="84110" name="Oval 142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4419" y="5966"/>
                  <a:ext cx="903" cy="543"/>
                </a:xfrm>
                <a:prstGeom prst="ellipse">
                  <a:avLst/>
                </a:prstGeom>
                <a:pattFill prst="wdUpDiag">
                  <a:fgClr>
                    <a:srgbClr val="FF5B5B"/>
                  </a:fgClr>
                  <a:bgClr>
                    <a:srgbClr val="FFFFFF"/>
                  </a:bgClr>
                </a:pattFill>
                <a:ln w="19050">
                  <a:solidFill>
                    <a:srgbClr val="FF505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111" name="Freeform 143" descr="Wide downward diagonal"/>
                <p:cNvSpPr>
                  <a:spLocks/>
                </p:cNvSpPr>
                <p:nvPr/>
              </p:nvSpPr>
              <p:spPr bwMode="auto">
                <a:xfrm>
                  <a:off x="4296" y="6243"/>
                  <a:ext cx="1109" cy="447"/>
                </a:xfrm>
                <a:custGeom>
                  <a:avLst/>
                  <a:gdLst/>
                  <a:ahLst/>
                  <a:cxnLst>
                    <a:cxn ang="0">
                      <a:pos x="123" y="423"/>
                    </a:cxn>
                    <a:cxn ang="0">
                      <a:pos x="653" y="383"/>
                    </a:cxn>
                    <a:cxn ang="0">
                      <a:pos x="1123" y="453"/>
                    </a:cxn>
                    <a:cxn ang="0">
                      <a:pos x="1153" y="193"/>
                    </a:cxn>
                    <a:cxn ang="0">
                      <a:pos x="763" y="33"/>
                    </a:cxn>
                    <a:cxn ang="0">
                      <a:pos x="373" y="13"/>
                    </a:cxn>
                    <a:cxn ang="0">
                      <a:pos x="53" y="113"/>
                    </a:cxn>
                    <a:cxn ang="0">
                      <a:pos x="53" y="403"/>
                    </a:cxn>
                    <a:cxn ang="0">
                      <a:pos x="193" y="413"/>
                    </a:cxn>
                  </a:cxnLst>
                  <a:rect l="0" t="0" r="r" b="b"/>
                  <a:pathLst>
                    <a:path w="1213" h="485">
                      <a:moveTo>
                        <a:pt x="123" y="423"/>
                      </a:moveTo>
                      <a:cubicBezTo>
                        <a:pt x="304" y="400"/>
                        <a:pt x="486" y="378"/>
                        <a:pt x="653" y="383"/>
                      </a:cubicBezTo>
                      <a:cubicBezTo>
                        <a:pt x="820" y="388"/>
                        <a:pt x="1040" y="485"/>
                        <a:pt x="1123" y="453"/>
                      </a:cubicBezTo>
                      <a:cubicBezTo>
                        <a:pt x="1206" y="421"/>
                        <a:pt x="1213" y="263"/>
                        <a:pt x="1153" y="193"/>
                      </a:cubicBezTo>
                      <a:cubicBezTo>
                        <a:pt x="1093" y="123"/>
                        <a:pt x="893" y="63"/>
                        <a:pt x="763" y="33"/>
                      </a:cubicBezTo>
                      <a:cubicBezTo>
                        <a:pt x="633" y="3"/>
                        <a:pt x="491" y="0"/>
                        <a:pt x="373" y="13"/>
                      </a:cubicBezTo>
                      <a:cubicBezTo>
                        <a:pt x="255" y="26"/>
                        <a:pt x="106" y="48"/>
                        <a:pt x="53" y="113"/>
                      </a:cubicBezTo>
                      <a:cubicBezTo>
                        <a:pt x="0" y="178"/>
                        <a:pt x="30" y="353"/>
                        <a:pt x="53" y="403"/>
                      </a:cubicBezTo>
                      <a:cubicBezTo>
                        <a:pt x="76" y="453"/>
                        <a:pt x="170" y="411"/>
                        <a:pt x="193" y="413"/>
                      </a:cubicBezTo>
                    </a:path>
                  </a:pathLst>
                </a:custGeom>
                <a:pattFill prst="wdDnDiag">
                  <a:fgClr>
                    <a:srgbClr val="FF5D5D"/>
                  </a:fgClr>
                  <a:bgClr>
                    <a:srgbClr val="FFFFFF"/>
                  </a:bgClr>
                </a:pattFill>
                <a:ln w="19050" cmpd="sng">
                  <a:solidFill>
                    <a:srgbClr val="FF505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4112" name="Group 144"/>
              <p:cNvGrpSpPr>
                <a:grpSpLocks/>
              </p:cNvGrpSpPr>
              <p:nvPr/>
            </p:nvGrpSpPr>
            <p:grpSpPr bwMode="auto">
              <a:xfrm>
                <a:off x="4253" y="6932"/>
                <a:ext cx="1106" cy="1092"/>
                <a:chOff x="4253" y="6932"/>
                <a:chExt cx="1106" cy="1092"/>
              </a:xfrm>
            </p:grpSpPr>
            <p:sp>
              <p:nvSpPr>
                <p:cNvPr id="84113" name="AutoShape 145" descr="Wide downward diagonal"/>
                <p:cNvSpPr>
                  <a:spLocks noChangeArrowheads="1"/>
                </p:cNvSpPr>
                <p:nvPr/>
              </p:nvSpPr>
              <p:spPr bwMode="auto">
                <a:xfrm rot="5929915">
                  <a:off x="3993" y="7297"/>
                  <a:ext cx="987" cy="467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FF5050"/>
                  </a:fgClr>
                  <a:bgClr>
                    <a:srgbClr val="FFFFFF"/>
                  </a:bgClr>
                </a:pattFill>
                <a:ln w="19050">
                  <a:solidFill>
                    <a:srgbClr val="FF5050"/>
                  </a:solidFill>
                  <a:round/>
                  <a:headEnd/>
                  <a:tailEnd/>
                </a:ln>
              </p:spPr>
              <p:txBody>
                <a:bodyPr rot="10800000" vert="eaVert"/>
                <a:lstStyle/>
                <a:p>
                  <a:endParaRPr lang="en-US"/>
                </a:p>
              </p:txBody>
            </p:sp>
            <p:sp>
              <p:nvSpPr>
                <p:cNvPr id="84114" name="AutoShape 146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557" y="6932"/>
                  <a:ext cx="802" cy="469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FF5D5D"/>
                  </a:fgClr>
                  <a:bgClr>
                    <a:srgbClr val="FFFFFF"/>
                  </a:bgClr>
                </a:pattFill>
                <a:ln w="19050">
                  <a:solidFill>
                    <a:srgbClr val="FF505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115" name="AutoShape 147" descr="Wide upward diagonal"/>
                <p:cNvSpPr>
                  <a:spLocks noChangeArrowheads="1"/>
                </p:cNvSpPr>
                <p:nvPr/>
              </p:nvSpPr>
              <p:spPr bwMode="auto">
                <a:xfrm rot="-641960">
                  <a:off x="4391" y="6974"/>
                  <a:ext cx="602" cy="404"/>
                </a:xfrm>
                <a:prstGeom prst="roundRect">
                  <a:avLst>
                    <a:gd name="adj" fmla="val 16667"/>
                  </a:avLst>
                </a:prstGeom>
                <a:pattFill prst="wdUpDiag">
                  <a:fgClr>
                    <a:srgbClr val="FF5050"/>
                  </a:fgClr>
                  <a:bgClr>
                    <a:srgbClr val="FFFFFF"/>
                  </a:bgClr>
                </a:pattFill>
                <a:ln w="19050">
                  <a:solidFill>
                    <a:srgbClr val="FF505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84116" name="Group 148"/>
            <p:cNvGrpSpPr>
              <a:grpSpLocks/>
            </p:cNvGrpSpPr>
            <p:nvPr/>
          </p:nvGrpSpPr>
          <p:grpSpPr bwMode="auto">
            <a:xfrm>
              <a:off x="2049" y="3174"/>
              <a:ext cx="306" cy="58"/>
              <a:chOff x="1969" y="3134"/>
              <a:chExt cx="466" cy="58"/>
            </a:xfrm>
          </p:grpSpPr>
          <p:sp>
            <p:nvSpPr>
              <p:cNvPr id="84117" name="Arc 149"/>
              <p:cNvSpPr>
                <a:spLocks/>
              </p:cNvSpPr>
              <p:nvPr/>
            </p:nvSpPr>
            <p:spPr bwMode="auto">
              <a:xfrm rot="-1593903">
                <a:off x="2245" y="3136"/>
                <a:ext cx="190" cy="5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18" name="Arc 150"/>
              <p:cNvSpPr>
                <a:spLocks/>
              </p:cNvSpPr>
              <p:nvPr/>
            </p:nvSpPr>
            <p:spPr bwMode="auto">
              <a:xfrm rot="1593903" flipH="1">
                <a:off x="1969" y="3134"/>
                <a:ext cx="190" cy="5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3977" name="AutoShape 9"/>
          <p:cNvSpPr>
            <a:spLocks noChangeArrowheads="1"/>
          </p:cNvSpPr>
          <p:nvPr/>
        </p:nvSpPr>
        <p:spPr bwMode="auto">
          <a:xfrm>
            <a:off x="863600" y="1574800"/>
            <a:ext cx="4486275" cy="1330325"/>
          </a:xfrm>
          <a:prstGeom prst="wedgeEllipseCallout">
            <a:avLst>
              <a:gd name="adj1" fmla="val -47454"/>
              <a:gd name="adj2" fmla="val -63602"/>
            </a:avLst>
          </a:prstGeom>
          <a:noFill/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sz="2600" b="0">
                <a:solidFill>
                  <a:srgbClr val="FF3300"/>
                </a:solidFill>
              </a:rPr>
              <a:t>“6A only </a:t>
            </a:r>
            <a:r>
              <a:rPr lang="en-GB" sz="2600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 10 out of 30 Rovers</a:t>
            </a:r>
            <a:r>
              <a:rPr lang="en-GB" sz="2600" b="0">
                <a:solidFill>
                  <a:srgbClr val="FF3300"/>
                </a:solidFill>
              </a:rPr>
              <a:t> fans.  That’s 1 out of 3.”</a:t>
            </a:r>
          </a:p>
        </p:txBody>
      </p:sp>
      <p:sp>
        <p:nvSpPr>
          <p:cNvPr id="83978" name="AutoShape 10"/>
          <p:cNvSpPr>
            <a:spLocks noChangeArrowheads="1"/>
          </p:cNvSpPr>
          <p:nvPr/>
        </p:nvSpPr>
        <p:spPr bwMode="auto">
          <a:xfrm>
            <a:off x="539750" y="4724400"/>
            <a:ext cx="4895850" cy="1800225"/>
          </a:xfrm>
          <a:prstGeom prst="wedgeEllipseCallout">
            <a:avLst>
              <a:gd name="adj1" fmla="val 76167"/>
              <a:gd name="adj2" fmla="val 30690"/>
            </a:avLst>
          </a:prstGeom>
          <a:noFill/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2600" b="0">
                <a:solidFill>
                  <a:srgbClr val="D60000"/>
                </a:solidFill>
              </a:rPr>
              <a:t>“Only one third of 6A Rovers fans.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2600" b="0">
                <a:solidFill>
                  <a:srgbClr val="D60000"/>
                </a:solidFill>
              </a:rPr>
              <a:t>It’s one half in 6B.”</a:t>
            </a:r>
          </a:p>
        </p:txBody>
      </p:sp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200150" y="3094038"/>
            <a:ext cx="4592638" cy="1487487"/>
          </a:xfrm>
          <a:prstGeom prst="wedgeEllipseCallout">
            <a:avLst>
              <a:gd name="adj1" fmla="val -53870"/>
              <a:gd name="adj2" fmla="val 48292"/>
            </a:avLst>
          </a:prstGeom>
          <a:noFill/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spcBef>
                <a:spcPct val="20000"/>
              </a:spcBef>
            </a:pPr>
            <a:r>
              <a:rPr lang="en-GB" sz="2600" b="0">
                <a:solidFill>
                  <a:srgbClr val="FF6600"/>
                </a:solidFill>
              </a:rPr>
              <a:t>“I’m not going to 6A.  </a:t>
            </a:r>
          </a:p>
          <a:p>
            <a:pPr algn="ctr">
              <a:spcBef>
                <a:spcPct val="20000"/>
              </a:spcBef>
            </a:pPr>
            <a:r>
              <a:rPr lang="en-GB" sz="2600" b="0">
                <a:solidFill>
                  <a:srgbClr val="FF6600"/>
                </a:solidFill>
              </a:rPr>
              <a:t>I’d be outnumbered 2 to every 1.”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840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C -0.01111 0.05926 -0.05035 0.3544 -0.06684 0.35602 C -0.08316 0.35764 -0.09444 0.06737 -0.09792 0.00996 C -0.10104 -0.04745 -0.08924 0.01112 -0.08715 0.01135 " pathEditMode="relative" rAng="0" ptsTypes="aaaa">
                                      <p:cBhvr>
                                        <p:cTn id="9" dur="3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007 -0.10139 C -0.1217 -0.0544 -0.1717 0.09907 -0.17951 0.18032 C -0.18733 0.26157 -0.16094 0.35255 -0.15712 0.38588 C -0.1533 0.41921 -0.15608 0.38102 -0.15608 0.38032 C -0.15608 0.37963 -0.15677 0.37986 -0.15712 0.38171 C -0.15746 0.38357 -0.15799 0.38958 -0.15816 0.39167 " pathEditMode="relative" rAng="0" ptsTypes="aaaaaa">
                                      <p:cBhvr>
                                        <p:cTn id="13" dur="2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18 0.05671 C -0.02014 -0.12871 -0.06146 -0.31389 -0.08385 -0.37732 C -0.10608 -0.44074 -0.10625 -0.32083 -0.11267 -0.32338 C -0.1191 -0.32593 -0.11962 -0.39259 -0.1224 -0.39306 C -0.125 -0.39352 -0.12743 -0.32732 -0.12899 -0.32639 C -0.13073 -0.32546 -0.1316 -0.38634 -0.13281 -0.38727 C -0.13403 -0.3882 -0.13368 -0.33403 -0.1368 -0.33195 C -0.13993 -0.32986 -0.14965 -0.36736 -0.15208 -0.37454 " pathEditMode="relative" rAng="0" ptsTypes="aaaaaaaA">
                                      <p:cBhvr>
                                        <p:cTn id="17" dur="2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0" grpId="0" animBg="1"/>
      <p:bldP spid="83981" grpId="0" animBg="1"/>
      <p:bldP spid="840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18488" cy="719137"/>
          </a:xfrm>
        </p:spPr>
        <p:txBody>
          <a:bodyPr/>
          <a:lstStyle/>
          <a:p>
            <a:r>
              <a:rPr lang="en-GB" sz="3200" b="1"/>
              <a:t>What’s the Difference - Summing Up:</a:t>
            </a:r>
            <a:r>
              <a:rPr lang="en-GB" sz="3200"/>
              <a:t> </a:t>
            </a:r>
            <a:r>
              <a:rPr lang="en-GB" sz="32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2071688"/>
            <a:ext cx="8485187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i="1"/>
              <a:t>“1 to every 2” is a Ratio</a:t>
            </a:r>
            <a:endParaRPr lang="en-GB" sz="2000" i="1">
              <a:solidFill>
                <a:srgbClr val="FF5050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i="1">
                <a:solidFill>
                  <a:srgbClr val="FF5050"/>
                </a:solidFill>
              </a:rPr>
              <a:t>“1 Rovers fan </a:t>
            </a:r>
            <a:r>
              <a:rPr lang="en-GB" sz="2000" b="1" i="1">
                <a:solidFill>
                  <a:srgbClr val="FF5050"/>
                </a:solidFill>
              </a:rPr>
              <a:t>to every</a:t>
            </a:r>
            <a:r>
              <a:rPr lang="en-GB" sz="2000" i="1">
                <a:solidFill>
                  <a:srgbClr val="FF5050"/>
                </a:solidFill>
              </a:rPr>
              <a:t> 2 United fans”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b="1" i="1">
                <a:solidFill>
                  <a:srgbClr val="FF5050"/>
                </a:solidFill>
              </a:rPr>
              <a:t>“The ratio of Rovers to United fans is 1 to 2”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b="1" i="1">
                <a:solidFill>
                  <a:srgbClr val="FF5050"/>
                </a:solidFill>
              </a:rPr>
              <a:t>“The ratio of United to Rovers fans is 2 to 1”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/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i="1"/>
              <a:t>“1 out of 3” is a Proportion</a:t>
            </a:r>
            <a:endParaRPr lang="en-GB" sz="2000" i="1">
              <a:solidFill>
                <a:srgbClr val="FF505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i="1">
                <a:solidFill>
                  <a:srgbClr val="FF5050"/>
                </a:solidFill>
              </a:rPr>
              <a:t>“1 </a:t>
            </a:r>
            <a:r>
              <a:rPr lang="en-GB" sz="2000" b="1" i="1">
                <a:solidFill>
                  <a:srgbClr val="FF5050"/>
                </a:solidFill>
              </a:rPr>
              <a:t>out of every</a:t>
            </a:r>
            <a:r>
              <a:rPr lang="en-GB" sz="2000" i="1">
                <a:solidFill>
                  <a:srgbClr val="FF5050"/>
                </a:solidFill>
              </a:rPr>
              <a:t> 3 fans is a Rovers fan”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i="1">
                <a:solidFill>
                  <a:srgbClr val="FF5050"/>
                </a:solidFill>
              </a:rPr>
              <a:t>“The proportion of Rover fans is 1 out of 3”</a:t>
            </a:r>
            <a:endParaRPr lang="en-GB" b="1" i="1"/>
          </a:p>
          <a:p>
            <a:pPr>
              <a:lnSpc>
                <a:spcPct val="80000"/>
              </a:lnSpc>
              <a:buFontTx/>
              <a:buNone/>
            </a:pPr>
            <a:endParaRPr lang="en-GB" b="1" i="1"/>
          </a:p>
          <a:p>
            <a:pPr>
              <a:lnSpc>
                <a:spcPct val="80000"/>
              </a:lnSpc>
              <a:buFontTx/>
              <a:buNone/>
            </a:pPr>
            <a:r>
              <a:rPr lang="en-GB" i="1"/>
              <a:t>“One third” is a Fraction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i="1">
                <a:solidFill>
                  <a:srgbClr val="FF5050"/>
                </a:solidFill>
              </a:rPr>
              <a:t>“One third of all fans are Rovers fans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i="1">
                <a:solidFill>
                  <a:srgbClr val="FF5050"/>
                </a:solidFill>
              </a:rPr>
              <a:t>“1/3 of all fans are Rovers fans”</a:t>
            </a:r>
          </a:p>
        </p:txBody>
      </p:sp>
      <p:grpSp>
        <p:nvGrpSpPr>
          <p:cNvPr id="87085" name="Group 45"/>
          <p:cNvGrpSpPr>
            <a:grpSpLocks/>
          </p:cNvGrpSpPr>
          <p:nvPr/>
        </p:nvGrpSpPr>
        <p:grpSpPr bwMode="auto">
          <a:xfrm>
            <a:off x="5576888" y="2047875"/>
            <a:ext cx="1393825" cy="887413"/>
            <a:chOff x="3515" y="1823"/>
            <a:chExt cx="1057" cy="673"/>
          </a:xfrm>
        </p:grpSpPr>
        <p:grpSp>
          <p:nvGrpSpPr>
            <p:cNvPr id="87047" name="Group 7"/>
            <p:cNvGrpSpPr>
              <a:grpSpLocks/>
            </p:cNvGrpSpPr>
            <p:nvPr/>
          </p:nvGrpSpPr>
          <p:grpSpPr bwMode="auto">
            <a:xfrm>
              <a:off x="3515" y="1842"/>
              <a:ext cx="322" cy="554"/>
              <a:chOff x="1030" y="1253"/>
              <a:chExt cx="375" cy="645"/>
            </a:xfrm>
          </p:grpSpPr>
          <p:grpSp>
            <p:nvGrpSpPr>
              <p:cNvPr id="87048" name="Group 8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87049" name="Group 9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87050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051" name="AutoShape 11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052" name="AutoShape 12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053" name="AutoShape 13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054" name="Oval 14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055" name="Freeform 15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7056" name="Arc 16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7057" name="Arc 17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7058" name="Group 18"/>
            <p:cNvGrpSpPr>
              <a:grpSpLocks/>
            </p:cNvGrpSpPr>
            <p:nvPr/>
          </p:nvGrpSpPr>
          <p:grpSpPr bwMode="auto">
            <a:xfrm flipH="1">
              <a:off x="3878" y="1823"/>
              <a:ext cx="331" cy="673"/>
              <a:chOff x="4675" y="1190"/>
              <a:chExt cx="1295" cy="2635"/>
            </a:xfrm>
          </p:grpSpPr>
          <p:sp>
            <p:nvSpPr>
              <p:cNvPr id="87059" name="Oval 19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7060" name="Group 20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87061" name="Group 21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87062" name="AutoShape 22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063" name="AutoShape 23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064" name="AutoShape 24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065" name="Oval 25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066" name="Freeform 26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067" name="Group 27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87068" name="Arc 28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069" name="Arc 29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87070" name="Group 30"/>
            <p:cNvGrpSpPr>
              <a:grpSpLocks/>
            </p:cNvGrpSpPr>
            <p:nvPr/>
          </p:nvGrpSpPr>
          <p:grpSpPr bwMode="auto">
            <a:xfrm flipH="1">
              <a:off x="4241" y="1823"/>
              <a:ext cx="331" cy="673"/>
              <a:chOff x="4675" y="1190"/>
              <a:chExt cx="1295" cy="2635"/>
            </a:xfrm>
          </p:grpSpPr>
          <p:sp>
            <p:nvSpPr>
              <p:cNvPr id="87071" name="Oval 31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7072" name="Group 32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87073" name="Group 33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87074" name="AutoShape 34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075" name="AutoShape 35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076" name="AutoShape 36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077" name="Oval 37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078" name="Freeform 38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079" name="Group 39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87080" name="Arc 40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081" name="Arc 41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87086" name="Group 46"/>
          <p:cNvGrpSpPr>
            <a:grpSpLocks/>
          </p:cNvGrpSpPr>
          <p:nvPr/>
        </p:nvGrpSpPr>
        <p:grpSpPr bwMode="auto">
          <a:xfrm>
            <a:off x="5576888" y="3775075"/>
            <a:ext cx="1393825" cy="887413"/>
            <a:chOff x="3515" y="1823"/>
            <a:chExt cx="1057" cy="673"/>
          </a:xfrm>
        </p:grpSpPr>
        <p:grpSp>
          <p:nvGrpSpPr>
            <p:cNvPr id="87087" name="Group 47"/>
            <p:cNvGrpSpPr>
              <a:grpSpLocks/>
            </p:cNvGrpSpPr>
            <p:nvPr/>
          </p:nvGrpSpPr>
          <p:grpSpPr bwMode="auto">
            <a:xfrm>
              <a:off x="3515" y="1842"/>
              <a:ext cx="322" cy="554"/>
              <a:chOff x="1030" y="1253"/>
              <a:chExt cx="375" cy="645"/>
            </a:xfrm>
          </p:grpSpPr>
          <p:grpSp>
            <p:nvGrpSpPr>
              <p:cNvPr id="87088" name="Group 48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87089" name="Group 49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87090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091" name="AutoShape 51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092" name="AutoShape 52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093" name="AutoShape 53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094" name="Oval 54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095" name="Freeform 55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7096" name="Arc 56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7097" name="Arc 57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7098" name="Group 58"/>
            <p:cNvGrpSpPr>
              <a:grpSpLocks/>
            </p:cNvGrpSpPr>
            <p:nvPr/>
          </p:nvGrpSpPr>
          <p:grpSpPr bwMode="auto">
            <a:xfrm flipH="1">
              <a:off x="3878" y="1823"/>
              <a:ext cx="331" cy="673"/>
              <a:chOff x="4675" y="1190"/>
              <a:chExt cx="1295" cy="2635"/>
            </a:xfrm>
          </p:grpSpPr>
          <p:sp>
            <p:nvSpPr>
              <p:cNvPr id="87099" name="Oval 59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7100" name="Group 60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87101" name="Group 61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87102" name="AutoShape 62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03" name="AutoShape 63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04" name="AutoShape 64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05" name="Oval 65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06" name="Freeform 66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107" name="Group 67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87108" name="Arc 68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09" name="Arc 69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87110" name="Group 70"/>
            <p:cNvGrpSpPr>
              <a:grpSpLocks/>
            </p:cNvGrpSpPr>
            <p:nvPr/>
          </p:nvGrpSpPr>
          <p:grpSpPr bwMode="auto">
            <a:xfrm flipH="1">
              <a:off x="4241" y="1823"/>
              <a:ext cx="331" cy="673"/>
              <a:chOff x="4675" y="1190"/>
              <a:chExt cx="1295" cy="2635"/>
            </a:xfrm>
          </p:grpSpPr>
          <p:sp>
            <p:nvSpPr>
              <p:cNvPr id="87111" name="Oval 71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7112" name="Group 72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87113" name="Group 73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87114" name="AutoShape 74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15" name="AutoShape 75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16" name="AutoShape 76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17" name="Oval 77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18" name="Freeform 78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119" name="Group 79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87120" name="Arc 80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21" name="Arc 81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87158" name="Group 118"/>
          <p:cNvGrpSpPr>
            <a:grpSpLocks/>
          </p:cNvGrpSpPr>
          <p:nvPr/>
        </p:nvGrpSpPr>
        <p:grpSpPr bwMode="auto">
          <a:xfrm>
            <a:off x="5576888" y="5430838"/>
            <a:ext cx="1393825" cy="887412"/>
            <a:chOff x="3515" y="1823"/>
            <a:chExt cx="1057" cy="673"/>
          </a:xfrm>
        </p:grpSpPr>
        <p:grpSp>
          <p:nvGrpSpPr>
            <p:cNvPr id="87159" name="Group 119"/>
            <p:cNvGrpSpPr>
              <a:grpSpLocks/>
            </p:cNvGrpSpPr>
            <p:nvPr/>
          </p:nvGrpSpPr>
          <p:grpSpPr bwMode="auto">
            <a:xfrm>
              <a:off x="3515" y="1842"/>
              <a:ext cx="322" cy="554"/>
              <a:chOff x="1030" y="1253"/>
              <a:chExt cx="375" cy="645"/>
            </a:xfrm>
          </p:grpSpPr>
          <p:grpSp>
            <p:nvGrpSpPr>
              <p:cNvPr id="87160" name="Group 120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87161" name="Group 121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87162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63" name="AutoShape 123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64" name="AutoShape 124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65" name="AutoShape 125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66" name="Oval 126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67" name="Freeform 127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7168" name="Arc 128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7169" name="Arc 129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7170" name="Group 130"/>
            <p:cNvGrpSpPr>
              <a:grpSpLocks/>
            </p:cNvGrpSpPr>
            <p:nvPr/>
          </p:nvGrpSpPr>
          <p:grpSpPr bwMode="auto">
            <a:xfrm flipH="1">
              <a:off x="3878" y="1823"/>
              <a:ext cx="331" cy="673"/>
              <a:chOff x="4675" y="1190"/>
              <a:chExt cx="1295" cy="2635"/>
            </a:xfrm>
          </p:grpSpPr>
          <p:sp>
            <p:nvSpPr>
              <p:cNvPr id="87171" name="Oval 131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7172" name="Group 132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87173" name="Group 133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87174" name="AutoShape 134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75" name="AutoShape 135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76" name="AutoShape 136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77" name="Oval 137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78" name="Freeform 138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179" name="Group 139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87180" name="Arc 140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81" name="Arc 141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87182" name="Group 142"/>
            <p:cNvGrpSpPr>
              <a:grpSpLocks/>
            </p:cNvGrpSpPr>
            <p:nvPr/>
          </p:nvGrpSpPr>
          <p:grpSpPr bwMode="auto">
            <a:xfrm flipH="1">
              <a:off x="4241" y="1823"/>
              <a:ext cx="331" cy="673"/>
              <a:chOff x="4675" y="1190"/>
              <a:chExt cx="1295" cy="2635"/>
            </a:xfrm>
          </p:grpSpPr>
          <p:sp>
            <p:nvSpPr>
              <p:cNvPr id="87183" name="Oval 143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7184" name="Group 144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87185" name="Group 145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87186" name="AutoShape 146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87" name="AutoShape 147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88" name="AutoShape 148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89" name="Oval 149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90" name="Freeform 150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191" name="Group 151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87192" name="Arc 152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93" name="Arc 153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87195" name="Text Box 155"/>
          <p:cNvSpPr txBox="1">
            <a:spLocks noChangeArrowheads="1"/>
          </p:cNvSpPr>
          <p:nvPr/>
        </p:nvSpPr>
        <p:spPr bwMode="auto">
          <a:xfrm>
            <a:off x="7092950" y="1989138"/>
            <a:ext cx="1908175" cy="1079500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b="0">
                <a:latin typeface="Comic Sans MS" pitchFamily="66" charset="0"/>
              </a:rPr>
              <a:t>Ratios compare PART WITH PART</a:t>
            </a:r>
            <a:endParaRPr lang="en-GB">
              <a:latin typeface="Comic Sans MS" pitchFamily="66" charset="0"/>
            </a:endParaRPr>
          </a:p>
        </p:txBody>
      </p:sp>
      <p:sp>
        <p:nvSpPr>
          <p:cNvPr id="87196" name="Text Box 156"/>
          <p:cNvSpPr txBox="1">
            <a:spLocks noChangeArrowheads="1"/>
          </p:cNvSpPr>
          <p:nvPr/>
        </p:nvSpPr>
        <p:spPr bwMode="auto">
          <a:xfrm>
            <a:off x="7092950" y="3789363"/>
            <a:ext cx="1908175" cy="973137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en-GB" b="0">
                <a:latin typeface="Comic Sans MS" pitchFamily="66" charset="0"/>
              </a:rPr>
              <a:t>Proportions compare PART WITH WHOLE</a:t>
            </a:r>
          </a:p>
        </p:txBody>
      </p:sp>
      <p:sp>
        <p:nvSpPr>
          <p:cNvPr id="87197" name="Text Box 157"/>
          <p:cNvSpPr txBox="1">
            <a:spLocks noChangeArrowheads="1"/>
          </p:cNvSpPr>
          <p:nvPr/>
        </p:nvSpPr>
        <p:spPr bwMode="auto">
          <a:xfrm>
            <a:off x="7092950" y="5075238"/>
            <a:ext cx="1908175" cy="1522412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en-GB" b="0">
                <a:latin typeface="Comic Sans MS" pitchFamily="66" charset="0"/>
              </a:rPr>
              <a:t>Fractions </a:t>
            </a:r>
            <a:r>
              <a:rPr lang="en-GB" b="0"/>
              <a:t>compare PART WITH WHOLE </a:t>
            </a:r>
            <a:r>
              <a:rPr lang="en-GB" b="0">
                <a:latin typeface="Comic Sans MS" pitchFamily="66" charset="0"/>
              </a:rPr>
              <a:t>using shorthand such as </a:t>
            </a:r>
            <a:r>
              <a:rPr lang="en-GB">
                <a:latin typeface="Comic Sans MS" pitchFamily="66" charset="0"/>
              </a:rPr>
              <a:t>1/3</a:t>
            </a:r>
          </a:p>
        </p:txBody>
      </p:sp>
      <p:sp>
        <p:nvSpPr>
          <p:cNvPr id="87199" name="Text Box 159"/>
          <p:cNvSpPr txBox="1">
            <a:spLocks noChangeArrowheads="1"/>
          </p:cNvSpPr>
          <p:nvPr/>
        </p:nvSpPr>
        <p:spPr bwMode="auto">
          <a:xfrm>
            <a:off x="468313" y="763588"/>
            <a:ext cx="3959225" cy="1152525"/>
          </a:xfrm>
          <a:prstGeom prst="rect">
            <a:avLst/>
          </a:prstGeom>
          <a:noFill/>
          <a:ln w="57150" cmpd="thinThick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sz="3200" b="0">
                <a:solidFill>
                  <a:srgbClr val="FF3300"/>
                </a:solidFill>
              </a:rPr>
              <a:t>3 different ways to      say the same thing</a:t>
            </a:r>
          </a:p>
        </p:txBody>
      </p:sp>
      <p:sp>
        <p:nvSpPr>
          <p:cNvPr id="87200" name="Text Box 160"/>
          <p:cNvSpPr txBox="1">
            <a:spLocks noChangeArrowheads="1"/>
          </p:cNvSpPr>
          <p:nvPr/>
        </p:nvSpPr>
        <p:spPr bwMode="auto">
          <a:xfrm>
            <a:off x="4787900" y="781050"/>
            <a:ext cx="3959225" cy="1108075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en-GB" sz="3200" b="0"/>
              <a:t>3 different ways to   compare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87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87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8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10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1000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1000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1000"/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1000"/>
                                        <p:tgtEl>
                                          <p:spTgt spid="8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mph" presetSubtype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9" dur="indefinite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8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8" dur="indefinite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9" dur="indefinite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4" dur="2000"/>
                                        <p:tgtEl>
                                          <p:spTgt spid="8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8" dur="indefinite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9" dur="indefinite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90" dur="indefinite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4" dur="2000"/>
                                        <p:tgtEl>
                                          <p:spTgt spid="8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95" grpId="0" animBg="1"/>
      <p:bldP spid="87196" grpId="0" animBg="1"/>
      <p:bldP spid="87197" grpId="0" animBg="1"/>
      <p:bldP spid="87199" grpId="0" animBg="1"/>
      <p:bldP spid="872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i="1">
                <a:solidFill>
                  <a:srgbClr val="FF3300"/>
                </a:solidFill>
              </a:rPr>
              <a:t>So comparing totals isn’t the only way to look at these numbers…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457200" y="1495425"/>
            <a:ext cx="4038600" cy="45259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2400" b="0"/>
              <a:t>Form 6A has 30 pupils:      </a:t>
            </a:r>
          </a:p>
          <a:p>
            <a:pPr marL="342900" indent="-342900">
              <a:spcBef>
                <a:spcPct val="20000"/>
              </a:spcBef>
            </a:pPr>
            <a:r>
              <a:rPr lang="en-GB" sz="2400" b="0">
                <a:solidFill>
                  <a:srgbClr val="FF0000"/>
                </a:solidFill>
              </a:rPr>
              <a:t>10 Rovers fans</a:t>
            </a:r>
            <a:endParaRPr lang="en-GB" sz="2400" b="0"/>
          </a:p>
          <a:p>
            <a:pPr marL="342900" indent="-342900">
              <a:spcBef>
                <a:spcPct val="20000"/>
              </a:spcBef>
            </a:pPr>
            <a:r>
              <a:rPr lang="en-GB" sz="2400" b="0">
                <a:solidFill>
                  <a:srgbClr val="0000CC"/>
                </a:solidFill>
              </a:rPr>
              <a:t>20 United fans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4648200" y="1495425"/>
            <a:ext cx="4038600" cy="45259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2400" b="0"/>
              <a:t>Form 6B has 18 pupils:    </a:t>
            </a:r>
          </a:p>
          <a:p>
            <a:pPr marL="342900" indent="-342900">
              <a:spcBef>
                <a:spcPct val="20000"/>
              </a:spcBef>
            </a:pPr>
            <a:r>
              <a:rPr lang="en-GB" sz="2400" b="0">
                <a:solidFill>
                  <a:srgbClr val="FF0000"/>
                </a:solidFill>
              </a:rPr>
              <a:t>9 Rovers fans</a:t>
            </a:r>
            <a:r>
              <a:rPr lang="en-GB" sz="2400" b="0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GB" sz="2400" b="0">
                <a:solidFill>
                  <a:srgbClr val="0000CC"/>
                </a:solidFill>
              </a:rPr>
              <a:t>9 United fans</a:t>
            </a:r>
          </a:p>
          <a:p>
            <a:pPr marL="342900" indent="-342900">
              <a:spcBef>
                <a:spcPct val="20000"/>
              </a:spcBef>
            </a:pPr>
            <a:endParaRPr lang="en-GB" sz="2800" b="0"/>
          </a:p>
        </p:txBody>
      </p:sp>
      <p:sp>
        <p:nvSpPr>
          <p:cNvPr id="100358" name="AutoShape 6"/>
          <p:cNvSpPr>
            <a:spLocks noChangeArrowheads="1"/>
          </p:cNvSpPr>
          <p:nvPr/>
        </p:nvSpPr>
        <p:spPr bwMode="auto">
          <a:xfrm>
            <a:off x="468313" y="2851150"/>
            <a:ext cx="8351837" cy="3457575"/>
          </a:xfrm>
          <a:prstGeom prst="wedgeRoundRectCallout">
            <a:avLst>
              <a:gd name="adj1" fmla="val -23769"/>
              <a:gd name="adj2" fmla="val 1978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GB" sz="2800" b="0" i="1">
                <a:solidFill>
                  <a:srgbClr val="FF3300"/>
                </a:solidFill>
              </a:rPr>
              <a:t>…You can compare </a:t>
            </a:r>
            <a:r>
              <a:rPr lang="en-GB" sz="2800" i="1">
                <a:solidFill>
                  <a:srgbClr val="FF3300"/>
                </a:solidFill>
              </a:rPr>
              <a:t>part with part</a:t>
            </a:r>
            <a:r>
              <a:rPr lang="en-GB" sz="2800" b="0" i="1">
                <a:solidFill>
                  <a:srgbClr val="FF3300"/>
                </a:solidFill>
              </a:rPr>
              <a:t> using RATIO</a:t>
            </a:r>
          </a:p>
          <a:p>
            <a:endParaRPr lang="en-GB" sz="2400" b="0" i="1">
              <a:solidFill>
                <a:srgbClr val="FF3300"/>
              </a:solidFill>
            </a:endParaRPr>
          </a:p>
          <a:p>
            <a:endParaRPr lang="en-GB" sz="2800" b="0" i="1">
              <a:solidFill>
                <a:srgbClr val="FF3300"/>
              </a:solidFill>
            </a:endParaRPr>
          </a:p>
          <a:p>
            <a:endParaRPr lang="en-GB" sz="600" b="0" i="1">
              <a:solidFill>
                <a:srgbClr val="FF3300"/>
              </a:solidFill>
            </a:endParaRPr>
          </a:p>
          <a:p>
            <a:r>
              <a:rPr lang="en-GB" sz="2800" b="0" i="1">
                <a:solidFill>
                  <a:srgbClr val="FF3300"/>
                </a:solidFill>
              </a:rPr>
              <a:t>…You can compare </a:t>
            </a:r>
            <a:r>
              <a:rPr lang="en-GB" sz="2800" i="1">
                <a:solidFill>
                  <a:srgbClr val="FF3300"/>
                </a:solidFill>
              </a:rPr>
              <a:t>part with whole</a:t>
            </a:r>
            <a:r>
              <a:rPr lang="en-GB" sz="2800" b="0" i="1">
                <a:solidFill>
                  <a:srgbClr val="FF3300"/>
                </a:solidFill>
              </a:rPr>
              <a:t> using </a:t>
            </a:r>
          </a:p>
          <a:p>
            <a:r>
              <a:rPr lang="en-GB" sz="2800" b="0" i="1">
                <a:solidFill>
                  <a:srgbClr val="FF3300"/>
                </a:solidFill>
              </a:rPr>
              <a:t>     </a:t>
            </a:r>
          </a:p>
          <a:p>
            <a:r>
              <a:rPr lang="en-GB" sz="2400" b="0" i="1">
                <a:solidFill>
                  <a:srgbClr val="FF3300"/>
                </a:solidFill>
              </a:rPr>
              <a:t>   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1042988" y="4724400"/>
            <a:ext cx="3743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 b="0" i="1">
                <a:solidFill>
                  <a:srgbClr val="FF3300"/>
                </a:solidFill>
              </a:rPr>
              <a:t>PROPORTIONS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5003800" y="4724400"/>
            <a:ext cx="3743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 b="0" i="1">
                <a:solidFill>
                  <a:srgbClr val="FF3300"/>
                </a:solidFill>
              </a:rPr>
              <a:t>or     FRACTIONS</a:t>
            </a:r>
            <a:endParaRPr lang="en-GB" sz="2400" b="0" i="1">
              <a:solidFill>
                <a:srgbClr val="FF3300"/>
              </a:solidFill>
            </a:endParaRP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4932363" y="5375275"/>
            <a:ext cx="3743325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b="0" i="1"/>
              <a:t>Eg: 1/3 are Rovers fans</a:t>
            </a: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684213" y="5373688"/>
            <a:ext cx="4103687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r>
              <a:rPr lang="en-GB" sz="2400" b="0" i="1"/>
              <a:t>Eg: 1 out of 3 are Rovers fans</a:t>
            </a:r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1258888" y="3500438"/>
            <a:ext cx="6265862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b="0" i="1"/>
              <a:t>Eg: Rovers : United = 1 to every 2 = 1:2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00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0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0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0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 uiExpand="1" build="allAtOnce" animBg="1"/>
      <p:bldP spid="100361" grpId="0"/>
      <p:bldP spid="100359" grpId="0"/>
      <p:bldP spid="100360" grpId="0" animBg="1"/>
      <p:bldP spid="100362" grpId="0" animBg="1"/>
      <p:bldP spid="100363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1143000"/>
          </a:xfrm>
        </p:spPr>
        <p:txBody>
          <a:bodyPr/>
          <a:lstStyle/>
          <a:p>
            <a:r>
              <a:rPr lang="en-GB"/>
              <a:t>Ratio, Proportion or Fraction?</a:t>
            </a: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144463" y="765175"/>
            <a:ext cx="4138612" cy="154781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en-GB" sz="3200" b="0"/>
              <a:t>two out of five </a:t>
            </a:r>
          </a:p>
          <a:p>
            <a:pPr>
              <a:spcBef>
                <a:spcPct val="50000"/>
              </a:spcBef>
            </a:pPr>
            <a:r>
              <a:rPr lang="en-GB" sz="3200" b="0"/>
              <a:t>This is a …</a:t>
            </a:r>
          </a:p>
          <a:p>
            <a:pPr algn="ctr">
              <a:spcBef>
                <a:spcPct val="50000"/>
              </a:spcBef>
            </a:pPr>
            <a:endParaRPr lang="en-GB" sz="3200" b="0">
              <a:solidFill>
                <a:srgbClr val="FF3300"/>
              </a:solidFill>
            </a:endParaRP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2305050" y="1501775"/>
            <a:ext cx="2016125" cy="64928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18000" rIns="18000"/>
          <a:lstStyle/>
          <a:p>
            <a:pPr>
              <a:spcBef>
                <a:spcPct val="50000"/>
              </a:spcBef>
            </a:pPr>
            <a:r>
              <a:rPr lang="en-GB" sz="3200" b="0">
                <a:solidFill>
                  <a:srgbClr val="FFCC3B"/>
                </a:solidFill>
              </a:rPr>
              <a:t>proportion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4537075" y="765175"/>
            <a:ext cx="4138613" cy="15478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en-GB" sz="3200" b="0"/>
              <a:t>two fifths </a:t>
            </a:r>
          </a:p>
          <a:p>
            <a:pPr>
              <a:spcBef>
                <a:spcPct val="50000"/>
              </a:spcBef>
            </a:pPr>
            <a:r>
              <a:rPr lang="en-GB" sz="3200" b="0"/>
              <a:t>This is a …</a:t>
            </a:r>
          </a:p>
          <a:p>
            <a:pPr algn="ctr">
              <a:spcBef>
                <a:spcPct val="50000"/>
              </a:spcBef>
            </a:pPr>
            <a:endParaRPr lang="en-GB" sz="3200" b="0">
              <a:solidFill>
                <a:srgbClr val="FF3300"/>
              </a:solidFill>
            </a:endParaRP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6624638" y="1501775"/>
            <a:ext cx="1512887" cy="64928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18000" rIns="18000"/>
          <a:lstStyle/>
          <a:p>
            <a:pPr>
              <a:spcBef>
                <a:spcPct val="50000"/>
              </a:spcBef>
            </a:pPr>
            <a:r>
              <a:rPr lang="en-GB" sz="3200" b="0">
                <a:solidFill>
                  <a:srgbClr val="6600CC"/>
                </a:solidFill>
              </a:rPr>
              <a:t>fraction</a:t>
            </a:r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468313" y="2060575"/>
            <a:ext cx="4138612" cy="15478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en-GB" sz="3200" b="0"/>
              <a:t>four tenths </a:t>
            </a:r>
          </a:p>
          <a:p>
            <a:pPr>
              <a:spcBef>
                <a:spcPct val="50000"/>
              </a:spcBef>
            </a:pPr>
            <a:r>
              <a:rPr lang="en-GB" sz="3200" b="0"/>
              <a:t>This is a …</a:t>
            </a:r>
          </a:p>
          <a:p>
            <a:pPr algn="ctr">
              <a:spcBef>
                <a:spcPct val="50000"/>
              </a:spcBef>
            </a:pPr>
            <a:endParaRPr lang="en-GB" sz="3200" b="0">
              <a:solidFill>
                <a:srgbClr val="FF3300"/>
              </a:solidFill>
            </a:endParaRPr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2628900" y="2762250"/>
            <a:ext cx="2016125" cy="64928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18000" rIns="18000"/>
          <a:lstStyle/>
          <a:p>
            <a:pPr>
              <a:spcBef>
                <a:spcPct val="50000"/>
              </a:spcBef>
            </a:pPr>
            <a:r>
              <a:rPr lang="en-GB" sz="3200" b="0">
                <a:solidFill>
                  <a:srgbClr val="6600CC"/>
                </a:solidFill>
              </a:rPr>
              <a:t>fraction</a:t>
            </a: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4356100" y="2528888"/>
            <a:ext cx="4138613" cy="154781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en-GB" sz="3200" b="0"/>
              <a:t>four to every ten </a:t>
            </a:r>
          </a:p>
          <a:p>
            <a:pPr>
              <a:spcBef>
                <a:spcPct val="50000"/>
              </a:spcBef>
            </a:pPr>
            <a:r>
              <a:rPr lang="en-GB" sz="3200" b="0"/>
              <a:t>This is a …</a:t>
            </a:r>
          </a:p>
          <a:p>
            <a:pPr algn="ctr">
              <a:spcBef>
                <a:spcPct val="50000"/>
              </a:spcBef>
            </a:pPr>
            <a:endParaRPr lang="en-GB" sz="3200" b="0">
              <a:solidFill>
                <a:srgbClr val="FF3300"/>
              </a:solidFill>
            </a:endParaRPr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6443663" y="3300413"/>
            <a:ext cx="1978025" cy="64928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18000" rIns="18000"/>
          <a:lstStyle/>
          <a:p>
            <a:pPr>
              <a:spcBef>
                <a:spcPct val="50000"/>
              </a:spcBef>
            </a:pPr>
            <a:r>
              <a:rPr lang="en-GB" sz="3200" b="0">
                <a:solidFill>
                  <a:srgbClr val="FFCC3B"/>
                </a:solidFill>
              </a:rPr>
              <a:t>ratio</a:t>
            </a:r>
          </a:p>
        </p:txBody>
      </p:sp>
      <p:sp>
        <p:nvSpPr>
          <p:cNvPr id="113681" name="Text Box 17"/>
          <p:cNvSpPr txBox="1">
            <a:spLocks noChangeArrowheads="1"/>
          </p:cNvSpPr>
          <p:nvPr/>
        </p:nvSpPr>
        <p:spPr bwMode="auto">
          <a:xfrm>
            <a:off x="1588" y="3429000"/>
            <a:ext cx="4138612" cy="154781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en-GB" sz="3200" b="0"/>
              <a:t>ten to every four </a:t>
            </a:r>
          </a:p>
          <a:p>
            <a:pPr>
              <a:spcBef>
                <a:spcPct val="50000"/>
              </a:spcBef>
            </a:pPr>
            <a:r>
              <a:rPr lang="en-GB" sz="3200" b="0"/>
              <a:t>This is a …</a:t>
            </a:r>
          </a:p>
          <a:p>
            <a:pPr algn="ctr">
              <a:spcBef>
                <a:spcPct val="50000"/>
              </a:spcBef>
            </a:pPr>
            <a:endParaRPr lang="en-GB" sz="3200" b="0">
              <a:solidFill>
                <a:srgbClr val="FF3300"/>
              </a:solidFill>
            </a:endParaRPr>
          </a:p>
        </p:txBody>
      </p:sp>
      <p:sp>
        <p:nvSpPr>
          <p:cNvPr id="113682" name="Text Box 18"/>
          <p:cNvSpPr txBox="1">
            <a:spLocks noChangeArrowheads="1"/>
          </p:cNvSpPr>
          <p:nvPr/>
        </p:nvSpPr>
        <p:spPr bwMode="auto">
          <a:xfrm>
            <a:off x="2162175" y="4130675"/>
            <a:ext cx="2016125" cy="64928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18000" rIns="18000"/>
          <a:lstStyle/>
          <a:p>
            <a:pPr>
              <a:spcBef>
                <a:spcPct val="50000"/>
              </a:spcBef>
            </a:pPr>
            <a:r>
              <a:rPr lang="en-GB" sz="3200" b="0">
                <a:solidFill>
                  <a:srgbClr val="FFCC3B"/>
                </a:solidFill>
              </a:rPr>
              <a:t>ratio</a:t>
            </a:r>
          </a:p>
        </p:txBody>
      </p:sp>
      <p:sp>
        <p:nvSpPr>
          <p:cNvPr id="113683" name="Text Box 19"/>
          <p:cNvSpPr txBox="1">
            <a:spLocks noChangeArrowheads="1"/>
          </p:cNvSpPr>
          <p:nvPr/>
        </p:nvSpPr>
        <p:spPr bwMode="auto">
          <a:xfrm>
            <a:off x="4826000" y="3860800"/>
            <a:ext cx="4138613" cy="15478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en-GB" sz="3200" b="0"/>
              <a:t>four out of ten</a:t>
            </a:r>
          </a:p>
          <a:p>
            <a:pPr>
              <a:spcBef>
                <a:spcPct val="50000"/>
              </a:spcBef>
            </a:pPr>
            <a:r>
              <a:rPr lang="en-GB" sz="3200" b="0"/>
              <a:t>This is a …</a:t>
            </a:r>
            <a:endParaRPr lang="en-GB" sz="3200" b="0">
              <a:solidFill>
                <a:srgbClr val="FF3300"/>
              </a:solidFill>
            </a:endParaRPr>
          </a:p>
        </p:txBody>
      </p:sp>
      <p:sp>
        <p:nvSpPr>
          <p:cNvPr id="113684" name="Text Box 20"/>
          <p:cNvSpPr txBox="1">
            <a:spLocks noChangeArrowheads="1"/>
          </p:cNvSpPr>
          <p:nvPr/>
        </p:nvSpPr>
        <p:spPr bwMode="auto">
          <a:xfrm>
            <a:off x="6913563" y="4632325"/>
            <a:ext cx="1978025" cy="64928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18000" rIns="18000"/>
          <a:lstStyle/>
          <a:p>
            <a:pPr>
              <a:spcBef>
                <a:spcPct val="50000"/>
              </a:spcBef>
            </a:pPr>
            <a:r>
              <a:rPr lang="en-GB" sz="3200" b="0">
                <a:solidFill>
                  <a:srgbClr val="6600CC"/>
                </a:solidFill>
              </a:rPr>
              <a:t>proportion</a:t>
            </a:r>
          </a:p>
        </p:txBody>
      </p:sp>
      <p:sp>
        <p:nvSpPr>
          <p:cNvPr id="113677" name="Text Box 13"/>
          <p:cNvSpPr txBox="1">
            <a:spLocks noChangeArrowheads="1"/>
          </p:cNvSpPr>
          <p:nvPr/>
        </p:nvSpPr>
        <p:spPr bwMode="auto">
          <a:xfrm>
            <a:off x="577850" y="4724400"/>
            <a:ext cx="4138613" cy="15478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en-GB" sz="3200" b="0"/>
              <a:t>4/10</a:t>
            </a:r>
          </a:p>
          <a:p>
            <a:pPr>
              <a:spcBef>
                <a:spcPct val="50000"/>
              </a:spcBef>
            </a:pPr>
            <a:r>
              <a:rPr lang="en-GB" sz="3200" b="0"/>
              <a:t>This is a …</a:t>
            </a:r>
          </a:p>
          <a:p>
            <a:pPr algn="ctr">
              <a:spcBef>
                <a:spcPct val="50000"/>
              </a:spcBef>
            </a:pPr>
            <a:endParaRPr lang="en-GB" sz="3200" b="0">
              <a:solidFill>
                <a:srgbClr val="FF3300"/>
              </a:solidFill>
            </a:endParaRPr>
          </a:p>
        </p:txBody>
      </p:sp>
      <p:sp>
        <p:nvSpPr>
          <p:cNvPr id="113678" name="Text Box 14"/>
          <p:cNvSpPr txBox="1">
            <a:spLocks noChangeArrowheads="1"/>
          </p:cNvSpPr>
          <p:nvPr/>
        </p:nvSpPr>
        <p:spPr bwMode="auto">
          <a:xfrm>
            <a:off x="2738438" y="5426075"/>
            <a:ext cx="2016125" cy="64928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18000" rIns="18000"/>
          <a:lstStyle/>
          <a:p>
            <a:pPr>
              <a:spcBef>
                <a:spcPct val="50000"/>
              </a:spcBef>
            </a:pPr>
            <a:r>
              <a:rPr lang="en-GB" sz="3200" b="0">
                <a:solidFill>
                  <a:srgbClr val="6600CC"/>
                </a:solidFill>
              </a:rPr>
              <a:t>fraction</a:t>
            </a:r>
          </a:p>
        </p:txBody>
      </p:sp>
      <p:sp>
        <p:nvSpPr>
          <p:cNvPr id="113679" name="Text Box 15"/>
          <p:cNvSpPr txBox="1">
            <a:spLocks noChangeArrowheads="1"/>
          </p:cNvSpPr>
          <p:nvPr/>
        </p:nvSpPr>
        <p:spPr bwMode="auto">
          <a:xfrm>
            <a:off x="4211638" y="5337175"/>
            <a:ext cx="4138612" cy="154781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en-GB" sz="3200" b="0"/>
              <a:t>4:10 </a:t>
            </a:r>
          </a:p>
          <a:p>
            <a:pPr>
              <a:spcBef>
                <a:spcPct val="50000"/>
              </a:spcBef>
            </a:pPr>
            <a:r>
              <a:rPr lang="en-GB" sz="3200" b="0"/>
              <a:t>This is a …</a:t>
            </a:r>
          </a:p>
          <a:p>
            <a:pPr algn="ctr">
              <a:spcBef>
                <a:spcPct val="50000"/>
              </a:spcBef>
            </a:pPr>
            <a:endParaRPr lang="en-GB" sz="3200" b="0">
              <a:solidFill>
                <a:srgbClr val="FF3300"/>
              </a:solidFill>
            </a:endParaRPr>
          </a:p>
        </p:txBody>
      </p:sp>
      <p:sp>
        <p:nvSpPr>
          <p:cNvPr id="113680" name="Text Box 16"/>
          <p:cNvSpPr txBox="1">
            <a:spLocks noChangeArrowheads="1"/>
          </p:cNvSpPr>
          <p:nvPr/>
        </p:nvSpPr>
        <p:spPr bwMode="auto">
          <a:xfrm>
            <a:off x="6302375" y="6108700"/>
            <a:ext cx="2085975" cy="64928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18000" rIns="18000"/>
          <a:lstStyle/>
          <a:p>
            <a:pPr>
              <a:spcBef>
                <a:spcPct val="50000"/>
              </a:spcBef>
            </a:pPr>
            <a:r>
              <a:rPr lang="en-GB" sz="3200" b="0">
                <a:solidFill>
                  <a:srgbClr val="FFCC3B"/>
                </a:solidFill>
              </a:rPr>
              <a:t>ratio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animBg="1"/>
      <p:bldP spid="113668" grpId="0"/>
      <p:bldP spid="113669" grpId="0" animBg="1"/>
      <p:bldP spid="113670" grpId="0"/>
      <p:bldP spid="113673" grpId="0" animBg="1"/>
      <p:bldP spid="113674" grpId="0"/>
      <p:bldP spid="113675" grpId="0" animBg="1"/>
      <p:bldP spid="113676" grpId="0"/>
      <p:bldP spid="113681" grpId="0" animBg="1"/>
      <p:bldP spid="113682" grpId="0"/>
      <p:bldP spid="113683" grpId="0" animBg="1"/>
      <p:bldP spid="113684" grpId="0"/>
      <p:bldP spid="113677" grpId="0" animBg="1"/>
      <p:bldP spid="113678" grpId="0"/>
      <p:bldP spid="113679" grpId="0" animBg="1"/>
      <p:bldP spid="1136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Ratio, Proportion or Fraction?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07950" y="1268413"/>
            <a:ext cx="7993063" cy="151288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en-GB" sz="3200" b="0"/>
              <a:t>3 United fans to every 2 Rangers fans      </a:t>
            </a:r>
          </a:p>
          <a:p>
            <a:pPr algn="ctr">
              <a:spcBef>
                <a:spcPct val="50000"/>
              </a:spcBef>
            </a:pPr>
            <a:r>
              <a:rPr lang="en-GB" sz="3200" b="0"/>
              <a:t>This is a …</a:t>
            </a:r>
          </a:p>
          <a:p>
            <a:pPr algn="ctr">
              <a:spcBef>
                <a:spcPct val="50000"/>
              </a:spcBef>
            </a:pPr>
            <a:endParaRPr lang="en-GB" sz="3200" b="0">
              <a:solidFill>
                <a:srgbClr val="FF3300"/>
              </a:solidFill>
            </a:endParaRP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5149850" y="1987550"/>
            <a:ext cx="2232025" cy="64928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18000" rIns="18000"/>
          <a:lstStyle/>
          <a:p>
            <a:pPr>
              <a:spcBef>
                <a:spcPct val="50000"/>
              </a:spcBef>
            </a:pPr>
            <a:r>
              <a:rPr lang="en-GB" sz="3200" b="0">
                <a:solidFill>
                  <a:srgbClr val="6600CC"/>
                </a:solidFill>
              </a:rPr>
              <a:t>ratio</a:t>
            </a:r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611188" y="2997200"/>
            <a:ext cx="7993062" cy="1512888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en-GB" sz="3200" b="0"/>
              <a:t>9 girls out of 10 use soap      </a:t>
            </a:r>
          </a:p>
          <a:p>
            <a:pPr algn="ctr">
              <a:spcBef>
                <a:spcPct val="50000"/>
              </a:spcBef>
            </a:pPr>
            <a:r>
              <a:rPr lang="en-GB" sz="3200" b="0"/>
              <a:t>This is a …</a:t>
            </a:r>
          </a:p>
          <a:p>
            <a:pPr algn="ctr">
              <a:spcBef>
                <a:spcPct val="50000"/>
              </a:spcBef>
            </a:pPr>
            <a:endParaRPr lang="en-GB" sz="3200" b="0">
              <a:solidFill>
                <a:srgbClr val="FF3300"/>
              </a:solidFill>
            </a:endParaRPr>
          </a:p>
        </p:txBody>
      </p:sp>
      <p:sp>
        <p:nvSpPr>
          <p:cNvPr id="110604" name="Text Box 12"/>
          <p:cNvSpPr txBox="1">
            <a:spLocks noChangeArrowheads="1"/>
          </p:cNvSpPr>
          <p:nvPr/>
        </p:nvSpPr>
        <p:spPr bwMode="auto">
          <a:xfrm>
            <a:off x="5653088" y="3716338"/>
            <a:ext cx="2232025" cy="64928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18000" rIns="18000"/>
          <a:lstStyle/>
          <a:p>
            <a:pPr>
              <a:spcBef>
                <a:spcPct val="50000"/>
              </a:spcBef>
            </a:pPr>
            <a:r>
              <a:rPr lang="en-GB" sz="3200" b="0">
                <a:solidFill>
                  <a:srgbClr val="6600CC"/>
                </a:solidFill>
              </a:rPr>
              <a:t>proportion</a:t>
            </a:r>
          </a:p>
        </p:txBody>
      </p:sp>
      <p:sp>
        <p:nvSpPr>
          <p:cNvPr id="110605" name="Text Box 13"/>
          <p:cNvSpPr txBox="1">
            <a:spLocks noChangeArrowheads="1"/>
          </p:cNvSpPr>
          <p:nvPr/>
        </p:nvSpPr>
        <p:spPr bwMode="auto">
          <a:xfrm>
            <a:off x="900113" y="4795838"/>
            <a:ext cx="7993062" cy="151288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en-GB" sz="3200" b="0"/>
              <a:t>3 boys out of 10 use deodorant      </a:t>
            </a:r>
          </a:p>
          <a:p>
            <a:pPr algn="ctr">
              <a:spcBef>
                <a:spcPct val="50000"/>
              </a:spcBef>
            </a:pPr>
            <a:r>
              <a:rPr lang="en-GB" sz="3200" b="0"/>
              <a:t>This is a …</a:t>
            </a:r>
          </a:p>
          <a:p>
            <a:pPr algn="ctr">
              <a:spcBef>
                <a:spcPct val="50000"/>
              </a:spcBef>
            </a:pPr>
            <a:endParaRPr lang="en-GB" sz="3200" b="0">
              <a:solidFill>
                <a:srgbClr val="FF3300"/>
              </a:solidFill>
            </a:endParaRPr>
          </a:p>
        </p:txBody>
      </p:sp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5942013" y="5514975"/>
            <a:ext cx="2232025" cy="64928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18000" rIns="18000"/>
          <a:lstStyle/>
          <a:p>
            <a:pPr>
              <a:spcBef>
                <a:spcPct val="50000"/>
              </a:spcBef>
            </a:pPr>
            <a:r>
              <a:rPr lang="en-GB" sz="3200" b="0">
                <a:solidFill>
                  <a:srgbClr val="6600CC"/>
                </a:solidFill>
              </a:rPr>
              <a:t>proportion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animBg="1"/>
      <p:bldP spid="110597" grpId="1" animBg="1"/>
      <p:bldP spid="110598" grpId="0"/>
      <p:bldP spid="110598" grpId="1"/>
      <p:bldP spid="110603" grpId="0" animBg="1"/>
      <p:bldP spid="110603" grpId="1" animBg="1"/>
      <p:bldP spid="110604" grpId="0"/>
      <p:bldP spid="110604" grpId="1"/>
      <p:bldP spid="110605" grpId="0" animBg="1"/>
      <p:bldP spid="110605" grpId="1" animBg="1"/>
      <p:bldP spid="110606" grpId="0"/>
      <p:bldP spid="11060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Ratio, Proportion or Fraction?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107950" y="1268413"/>
            <a:ext cx="7993063" cy="151288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en-GB" sz="2800" b="0"/>
              <a:t>3 out of 4 pizza-munchers love olives</a:t>
            </a:r>
            <a:r>
              <a:rPr lang="en-GB" sz="3200" b="0"/>
              <a:t>    </a:t>
            </a:r>
          </a:p>
          <a:p>
            <a:pPr algn="ctr">
              <a:spcBef>
                <a:spcPct val="50000"/>
              </a:spcBef>
            </a:pPr>
            <a:r>
              <a:rPr lang="en-GB" sz="3200" b="0"/>
              <a:t>This is a …</a:t>
            </a:r>
          </a:p>
          <a:p>
            <a:pPr algn="ctr">
              <a:spcBef>
                <a:spcPct val="50000"/>
              </a:spcBef>
            </a:pPr>
            <a:endParaRPr lang="en-GB" sz="3200" b="0">
              <a:solidFill>
                <a:srgbClr val="FF3300"/>
              </a:solidFill>
            </a:endParaRP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5149850" y="1987550"/>
            <a:ext cx="2232025" cy="64928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18000" rIns="18000"/>
          <a:lstStyle/>
          <a:p>
            <a:pPr>
              <a:spcBef>
                <a:spcPct val="50000"/>
              </a:spcBef>
            </a:pPr>
            <a:r>
              <a:rPr lang="en-GB" sz="3200" b="0">
                <a:solidFill>
                  <a:srgbClr val="6600CC"/>
                </a:solidFill>
              </a:rPr>
              <a:t>proportion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611188" y="2997200"/>
            <a:ext cx="7993062" cy="1512888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en-GB" sz="2800" b="0"/>
              <a:t>Half of all girls in 6D love History</a:t>
            </a:r>
            <a:r>
              <a:rPr lang="en-GB" sz="3200" b="0"/>
              <a:t>      </a:t>
            </a:r>
          </a:p>
          <a:p>
            <a:pPr algn="ctr">
              <a:spcBef>
                <a:spcPct val="50000"/>
              </a:spcBef>
            </a:pPr>
            <a:r>
              <a:rPr lang="en-GB" sz="3200" b="0"/>
              <a:t>This is a …</a:t>
            </a:r>
            <a:endParaRPr lang="en-GB" sz="3200" b="0">
              <a:solidFill>
                <a:srgbClr val="FF3300"/>
              </a:solidFill>
            </a:endParaRP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5653088" y="3716338"/>
            <a:ext cx="2232025" cy="64928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18000" rIns="18000"/>
          <a:lstStyle/>
          <a:p>
            <a:pPr>
              <a:spcBef>
                <a:spcPct val="50000"/>
              </a:spcBef>
            </a:pPr>
            <a:r>
              <a:rPr lang="en-GB" sz="3200" b="0">
                <a:solidFill>
                  <a:srgbClr val="6600CC"/>
                </a:solidFill>
              </a:rPr>
              <a:t>fraction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900113" y="4795838"/>
            <a:ext cx="7993062" cy="151288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en-GB" sz="2800" b="0"/>
              <a:t>One third of all road accidents involve drinking</a:t>
            </a:r>
            <a:r>
              <a:rPr lang="en-GB" sz="3200" b="0"/>
              <a:t>   </a:t>
            </a:r>
          </a:p>
          <a:p>
            <a:pPr algn="ctr">
              <a:spcBef>
                <a:spcPct val="50000"/>
              </a:spcBef>
            </a:pPr>
            <a:r>
              <a:rPr lang="en-GB" sz="3200" b="0"/>
              <a:t>This is a …</a:t>
            </a:r>
            <a:endParaRPr lang="en-GB" sz="3200" b="0">
              <a:solidFill>
                <a:srgbClr val="FF3300"/>
              </a:solidFill>
            </a:endParaRP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5942013" y="5514975"/>
            <a:ext cx="2232025" cy="64928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18000" rIns="18000"/>
          <a:lstStyle/>
          <a:p>
            <a:pPr>
              <a:spcBef>
                <a:spcPct val="50000"/>
              </a:spcBef>
            </a:pPr>
            <a:r>
              <a:rPr lang="en-GB" sz="3200" b="0">
                <a:solidFill>
                  <a:srgbClr val="6600CC"/>
                </a:solidFill>
              </a:rPr>
              <a:t>fraction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animBg="1" autoUpdateAnimBg="0"/>
      <p:bldP spid="111621" grpId="0" autoUpdateAnimBg="0"/>
      <p:bldP spid="111624" grpId="0" animBg="1" autoUpdateAnimBg="0"/>
      <p:bldP spid="111624" grpId="1" animBg="1"/>
      <p:bldP spid="111624" grpId="2" animBg="1"/>
      <p:bldP spid="111625" grpId="0" autoUpdateAnimBg="0"/>
      <p:bldP spid="111625" grpId="1"/>
      <p:bldP spid="111625" grpId="2"/>
      <p:bldP spid="111626" grpId="0" animBg="1" autoUpdateAnimBg="0"/>
      <p:bldP spid="111626" grpId="1" animBg="1"/>
      <p:bldP spid="111626" grpId="2" animBg="1"/>
      <p:bldP spid="111627" grpId="0" autoUpdateAnimBg="0"/>
      <p:bldP spid="111627" grpId="1"/>
      <p:bldP spid="111627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Ratio, Proportion or Fraction?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107950" y="1268413"/>
            <a:ext cx="7993063" cy="151288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en-GB" sz="3200" b="0"/>
              <a:t>3 out of 4 drivers speed at some time </a:t>
            </a:r>
          </a:p>
          <a:p>
            <a:pPr algn="ctr">
              <a:spcBef>
                <a:spcPct val="50000"/>
              </a:spcBef>
            </a:pPr>
            <a:r>
              <a:rPr lang="en-GB" sz="3200" b="0"/>
              <a:t>This is a …</a:t>
            </a:r>
            <a:endParaRPr lang="en-GB" sz="3200" b="0">
              <a:solidFill>
                <a:srgbClr val="FF3300"/>
              </a:solidFill>
            </a:endParaRP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5149850" y="1987550"/>
            <a:ext cx="2232025" cy="64928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18000" rIns="18000"/>
          <a:lstStyle/>
          <a:p>
            <a:pPr>
              <a:spcBef>
                <a:spcPct val="50000"/>
              </a:spcBef>
            </a:pPr>
            <a:r>
              <a:rPr lang="en-GB" sz="3200" b="0">
                <a:solidFill>
                  <a:srgbClr val="6600CC"/>
                </a:solidFill>
              </a:rPr>
              <a:t>proportion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611188" y="3030538"/>
            <a:ext cx="7993062" cy="151288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en-GB" sz="3200" b="0"/>
              <a:t>Three quarters of drivers speed </a:t>
            </a:r>
          </a:p>
          <a:p>
            <a:pPr algn="ctr">
              <a:spcBef>
                <a:spcPct val="50000"/>
              </a:spcBef>
            </a:pPr>
            <a:r>
              <a:rPr lang="en-GB" sz="3200" b="0"/>
              <a:t>This is a …</a:t>
            </a:r>
            <a:endParaRPr lang="en-GB" sz="3200" b="0">
              <a:solidFill>
                <a:srgbClr val="FF3300"/>
              </a:solidFill>
            </a:endParaRP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5653088" y="3749675"/>
            <a:ext cx="2232025" cy="64928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18000" rIns="18000"/>
          <a:lstStyle/>
          <a:p>
            <a:pPr>
              <a:spcBef>
                <a:spcPct val="50000"/>
              </a:spcBef>
            </a:pPr>
            <a:r>
              <a:rPr lang="en-GB" sz="3200" b="0">
                <a:solidFill>
                  <a:srgbClr val="6600CC"/>
                </a:solidFill>
              </a:rPr>
              <a:t>fraction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900113" y="4797425"/>
            <a:ext cx="7993062" cy="1512888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en-GB" sz="2800" b="0"/>
              <a:t>3 drivers speed to every 1 which does not</a:t>
            </a:r>
            <a:r>
              <a:rPr lang="en-GB" sz="3200" b="0"/>
              <a:t>     </a:t>
            </a:r>
          </a:p>
          <a:p>
            <a:pPr algn="ctr">
              <a:spcBef>
                <a:spcPct val="50000"/>
              </a:spcBef>
            </a:pPr>
            <a:r>
              <a:rPr lang="en-GB" sz="3200" b="0"/>
              <a:t>This is a …</a:t>
            </a:r>
            <a:endParaRPr lang="en-GB" sz="3200" b="0">
              <a:solidFill>
                <a:srgbClr val="FF3300"/>
              </a:solidFill>
            </a:endParaRP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5942013" y="5514975"/>
            <a:ext cx="2232025" cy="64928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18000" rIns="18000"/>
          <a:lstStyle/>
          <a:p>
            <a:pPr>
              <a:spcBef>
                <a:spcPct val="50000"/>
              </a:spcBef>
            </a:pPr>
            <a:r>
              <a:rPr lang="en-GB" sz="3200" b="0">
                <a:solidFill>
                  <a:srgbClr val="6600CC"/>
                </a:solidFill>
              </a:rPr>
              <a:t>ratio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nimBg="1"/>
      <p:bldP spid="112643" grpId="1" animBg="1"/>
      <p:bldP spid="112643" grpId="2" animBg="1"/>
      <p:bldP spid="112643" grpId="3" animBg="1"/>
      <p:bldP spid="112644" grpId="0"/>
      <p:bldP spid="112644" grpId="1"/>
      <p:bldP spid="112644" grpId="2"/>
      <p:bldP spid="112645" grpId="0" animBg="1"/>
      <p:bldP spid="112645" grpId="1" animBg="1"/>
      <p:bldP spid="112645" grpId="2" animBg="1"/>
      <p:bldP spid="112645" grpId="3" animBg="1"/>
      <p:bldP spid="112646" grpId="0"/>
      <p:bldP spid="112646" grpId="1"/>
      <p:bldP spid="112646" grpId="2"/>
      <p:bldP spid="112646" grpId="3"/>
      <p:bldP spid="112647" grpId="3" animBg="1"/>
      <p:bldP spid="1126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Ratio and Proportion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41438"/>
            <a:ext cx="8229600" cy="2185987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2800" b="1"/>
              <a:t>Ratio and Proportion: Different Words!</a:t>
            </a:r>
          </a:p>
          <a:p>
            <a:pPr>
              <a:buFontTx/>
              <a:buNone/>
            </a:pPr>
            <a:endParaRPr lang="en-GB" sz="2800" b="1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60363" y="2160588"/>
            <a:ext cx="8424862" cy="4535487"/>
          </a:xfrm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en-GB" sz="3600">
                <a:solidFill>
                  <a:srgbClr val="0000CC"/>
                </a:solidFill>
              </a:rPr>
              <a:t>Ratio</a:t>
            </a:r>
            <a:r>
              <a:rPr lang="en-GB" sz="3600"/>
              <a:t>:  “</a:t>
            </a:r>
            <a:r>
              <a:rPr lang="en-GB" sz="3600">
                <a:solidFill>
                  <a:srgbClr val="0000CC"/>
                </a:solidFill>
              </a:rPr>
              <a:t>to every</a:t>
            </a:r>
            <a:r>
              <a:rPr lang="en-GB" sz="3600"/>
              <a:t>”</a:t>
            </a:r>
            <a:endParaRPr lang="en-GB" sz="1600"/>
          </a:p>
          <a:p>
            <a:pPr marL="533400" indent="-533400">
              <a:buFontTx/>
              <a:buNone/>
            </a:pPr>
            <a:r>
              <a:rPr lang="en-GB"/>
              <a:t>    1 Rovers fan </a:t>
            </a:r>
            <a:r>
              <a:rPr lang="en-GB" b="1">
                <a:solidFill>
                  <a:srgbClr val="FF3300"/>
                </a:solidFill>
              </a:rPr>
              <a:t>to every</a:t>
            </a:r>
            <a:r>
              <a:rPr lang="en-GB"/>
              <a:t> 2 United fans</a:t>
            </a:r>
          </a:p>
          <a:p>
            <a:pPr marL="533400" indent="-533400" algn="ctr">
              <a:buFontTx/>
              <a:buNone/>
            </a:pPr>
            <a:endParaRPr lang="en-GB" sz="3600">
              <a:solidFill>
                <a:srgbClr val="0000CC"/>
              </a:solidFill>
            </a:endParaRPr>
          </a:p>
          <a:p>
            <a:pPr marL="533400" indent="-533400" algn="ctr">
              <a:buFontTx/>
              <a:buNone/>
            </a:pPr>
            <a:endParaRPr lang="en-GB" sz="3600">
              <a:solidFill>
                <a:srgbClr val="0000CC"/>
              </a:solidFill>
            </a:endParaRPr>
          </a:p>
          <a:p>
            <a:pPr marL="533400" indent="-533400" algn="ctr">
              <a:buFontTx/>
              <a:buNone/>
            </a:pPr>
            <a:r>
              <a:rPr lang="en-GB" sz="3600">
                <a:solidFill>
                  <a:srgbClr val="0000CC"/>
                </a:solidFill>
              </a:rPr>
              <a:t>Proportion</a:t>
            </a:r>
            <a:r>
              <a:rPr lang="en-GB" sz="3600"/>
              <a:t>:  “</a:t>
            </a:r>
            <a:r>
              <a:rPr lang="en-GB" sz="3600">
                <a:solidFill>
                  <a:srgbClr val="0000CC"/>
                </a:solidFill>
              </a:rPr>
              <a:t>out of</a:t>
            </a:r>
            <a:r>
              <a:rPr lang="en-GB" sz="3600"/>
              <a:t>”</a:t>
            </a:r>
            <a:endParaRPr lang="en-GB"/>
          </a:p>
          <a:p>
            <a:pPr marL="533400" indent="-533400">
              <a:buFontTx/>
              <a:buNone/>
            </a:pPr>
            <a:r>
              <a:rPr lang="en-GB"/>
              <a:t>1 </a:t>
            </a:r>
            <a:r>
              <a:rPr lang="en-GB" b="1">
                <a:solidFill>
                  <a:srgbClr val="FF3300"/>
                </a:solidFill>
              </a:rPr>
              <a:t>out of</a:t>
            </a:r>
            <a:r>
              <a:rPr lang="en-GB"/>
              <a:t> 3 football fans is a Rovers fan</a:t>
            </a:r>
          </a:p>
        </p:txBody>
      </p:sp>
      <p:grpSp>
        <p:nvGrpSpPr>
          <p:cNvPr id="47171" name="Group 67"/>
          <p:cNvGrpSpPr>
            <a:grpSpLocks/>
          </p:cNvGrpSpPr>
          <p:nvPr/>
        </p:nvGrpSpPr>
        <p:grpSpPr bwMode="auto">
          <a:xfrm>
            <a:off x="3733800" y="3719513"/>
            <a:ext cx="1677988" cy="1068387"/>
            <a:chOff x="3515" y="1823"/>
            <a:chExt cx="1057" cy="673"/>
          </a:xfrm>
        </p:grpSpPr>
        <p:grpSp>
          <p:nvGrpSpPr>
            <p:cNvPr id="47172" name="Group 68"/>
            <p:cNvGrpSpPr>
              <a:grpSpLocks/>
            </p:cNvGrpSpPr>
            <p:nvPr/>
          </p:nvGrpSpPr>
          <p:grpSpPr bwMode="auto">
            <a:xfrm>
              <a:off x="3515" y="1842"/>
              <a:ext cx="322" cy="554"/>
              <a:chOff x="1030" y="1253"/>
              <a:chExt cx="375" cy="645"/>
            </a:xfrm>
          </p:grpSpPr>
          <p:grpSp>
            <p:nvGrpSpPr>
              <p:cNvPr id="47173" name="Group 69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47174" name="Group 70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47175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176" name="AutoShape 72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177" name="AutoShape 73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178" name="AutoShape 74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179" name="Oval 75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180" name="Freeform 76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7181" name="Arc 77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7182" name="Arc 78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7183" name="Group 79"/>
            <p:cNvGrpSpPr>
              <a:grpSpLocks/>
            </p:cNvGrpSpPr>
            <p:nvPr/>
          </p:nvGrpSpPr>
          <p:grpSpPr bwMode="auto">
            <a:xfrm flipH="1">
              <a:off x="3878" y="1823"/>
              <a:ext cx="331" cy="673"/>
              <a:chOff x="4675" y="1190"/>
              <a:chExt cx="1295" cy="2635"/>
            </a:xfrm>
          </p:grpSpPr>
          <p:sp>
            <p:nvSpPr>
              <p:cNvPr id="47184" name="Oval 80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7185" name="Group 81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47186" name="Group 82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47187" name="AutoShape 83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188" name="AutoShape 84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189" name="AutoShape 85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190" name="Oval 86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191" name="Freeform 87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7192" name="Group 88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47193" name="Arc 89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194" name="Arc 90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47195" name="Group 91"/>
            <p:cNvGrpSpPr>
              <a:grpSpLocks/>
            </p:cNvGrpSpPr>
            <p:nvPr/>
          </p:nvGrpSpPr>
          <p:grpSpPr bwMode="auto">
            <a:xfrm flipH="1">
              <a:off x="4241" y="1823"/>
              <a:ext cx="331" cy="673"/>
              <a:chOff x="4675" y="1190"/>
              <a:chExt cx="1295" cy="2635"/>
            </a:xfrm>
          </p:grpSpPr>
          <p:sp>
            <p:nvSpPr>
              <p:cNvPr id="47196" name="Oval 92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7197" name="Group 93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47198" name="Group 94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47199" name="AutoShape 95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200" name="AutoShape 96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201" name="AutoShape 97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202" name="Oval 98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203" name="Freeform 99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7204" name="Group 100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47205" name="Arc 101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206" name="Arc 102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PART 2: Simplest Ratios and Proportions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194" name="Group 2"/>
          <p:cNvGrpSpPr>
            <a:grpSpLocks noChangeAspect="1"/>
          </p:cNvGrpSpPr>
          <p:nvPr/>
        </p:nvGrpSpPr>
        <p:grpSpPr bwMode="auto">
          <a:xfrm>
            <a:off x="773113" y="3586163"/>
            <a:ext cx="307975" cy="984250"/>
            <a:chOff x="2424" y="2140"/>
            <a:chExt cx="256" cy="817"/>
          </a:xfrm>
        </p:grpSpPr>
        <p:sp>
          <p:nvSpPr>
            <p:cNvPr id="136195" name="AutoShape 3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6196" name="Group 4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36197" name="AutoShape 5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198" name="AutoShape 6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6199" name="Group 7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36200" name="Group 8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6201" name="Freeform 9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202" name="Freeform 10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6203" name="AutoShape 11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04" name="AutoShape 12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205" name="Group 13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36206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07" name="AutoShape 15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208" name="Group 16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36209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10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6211" name="Group 19"/>
          <p:cNvGrpSpPr>
            <a:grpSpLocks noChangeAspect="1"/>
          </p:cNvGrpSpPr>
          <p:nvPr/>
        </p:nvGrpSpPr>
        <p:grpSpPr bwMode="auto">
          <a:xfrm>
            <a:off x="1154113" y="3586163"/>
            <a:ext cx="307975" cy="984250"/>
            <a:chOff x="2424" y="2140"/>
            <a:chExt cx="256" cy="817"/>
          </a:xfrm>
        </p:grpSpPr>
        <p:sp>
          <p:nvSpPr>
            <p:cNvPr id="136212" name="AutoShape 20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6213" name="Group 21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36214" name="AutoShape 22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15" name="AutoShape 23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6216" name="Group 24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36217" name="Group 25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6218" name="Freeform 26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219" name="Freeform 27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6220" name="AutoShape 28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21" name="AutoShape 29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222" name="Group 30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36223" name="AutoShape 31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24" name="AutoShape 32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225" name="Group 33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36226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27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6228" name="Group 36"/>
          <p:cNvGrpSpPr>
            <a:grpSpLocks noChangeAspect="1"/>
          </p:cNvGrpSpPr>
          <p:nvPr/>
        </p:nvGrpSpPr>
        <p:grpSpPr bwMode="auto">
          <a:xfrm>
            <a:off x="590550" y="3890963"/>
            <a:ext cx="352425" cy="1120775"/>
            <a:chOff x="2424" y="2140"/>
            <a:chExt cx="256" cy="817"/>
          </a:xfrm>
        </p:grpSpPr>
        <p:sp>
          <p:nvSpPr>
            <p:cNvPr id="136229" name="AutoShape 37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6230" name="Group 38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36231" name="AutoShape 39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32" name="AutoShape 40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6233" name="Group 41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36234" name="Group 42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6235" name="Freeform 43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236" name="Freeform 44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6237" name="AutoShape 45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38" name="AutoShape 46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239" name="Group 47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36240" name="AutoShape 48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41" name="AutoShape 49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242" name="Group 50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36243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44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6245" name="Group 53"/>
          <p:cNvGrpSpPr>
            <a:grpSpLocks noChangeAspect="1"/>
          </p:cNvGrpSpPr>
          <p:nvPr/>
        </p:nvGrpSpPr>
        <p:grpSpPr bwMode="auto">
          <a:xfrm>
            <a:off x="1023938" y="3890963"/>
            <a:ext cx="352425" cy="1120775"/>
            <a:chOff x="2424" y="2140"/>
            <a:chExt cx="256" cy="817"/>
          </a:xfrm>
        </p:grpSpPr>
        <p:sp>
          <p:nvSpPr>
            <p:cNvPr id="136246" name="AutoShape 54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6247" name="Group 55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36248" name="AutoShape 56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49" name="AutoShape 57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6250" name="Group 58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36251" name="Group 59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6252" name="Freeform 60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253" name="Freeform 61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6254" name="AutoShape 62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55" name="AutoShape 63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256" name="Group 64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36257" name="AutoShape 65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58" name="AutoShape 66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259" name="Group 67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36260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61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6262" name="Group 70"/>
          <p:cNvGrpSpPr>
            <a:grpSpLocks noChangeAspect="1"/>
          </p:cNvGrpSpPr>
          <p:nvPr/>
        </p:nvGrpSpPr>
        <p:grpSpPr bwMode="auto">
          <a:xfrm>
            <a:off x="407988" y="4227513"/>
            <a:ext cx="395287" cy="1260475"/>
            <a:chOff x="2424" y="2140"/>
            <a:chExt cx="256" cy="817"/>
          </a:xfrm>
        </p:grpSpPr>
        <p:sp>
          <p:nvSpPr>
            <p:cNvPr id="136263" name="AutoShape 71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6264" name="Group 72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36265" name="AutoShape 73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66" name="AutoShape 74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6267" name="Group 75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36268" name="Group 76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6269" name="Freeform 77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270" name="Freeform 78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6271" name="AutoShape 79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72" name="AutoShape 80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273" name="Group 81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36274" name="AutoShape 82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75" name="AutoShape 83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276" name="Group 84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36277" name="Rectangle 85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78" name="Rectangle 86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6279" name="Group 87"/>
          <p:cNvGrpSpPr>
            <a:grpSpLocks noChangeAspect="1"/>
          </p:cNvGrpSpPr>
          <p:nvPr/>
        </p:nvGrpSpPr>
        <p:grpSpPr bwMode="auto">
          <a:xfrm>
            <a:off x="895350" y="4227513"/>
            <a:ext cx="395288" cy="1260475"/>
            <a:chOff x="2424" y="2140"/>
            <a:chExt cx="256" cy="817"/>
          </a:xfrm>
        </p:grpSpPr>
        <p:sp>
          <p:nvSpPr>
            <p:cNvPr id="136280" name="AutoShape 88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6281" name="Group 89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36282" name="AutoShape 90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83" name="AutoShape 91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6284" name="Group 92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36285" name="Group 93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6286" name="Freeform 94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287" name="Freeform 95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6288" name="AutoShape 96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89" name="AutoShape 97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290" name="Group 98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36291" name="AutoShape 99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92" name="AutoShape 100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293" name="Group 101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36294" name="Rectangle 102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95" name="Rectangle 103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6296" name="Group 104"/>
          <p:cNvGrpSpPr>
            <a:grpSpLocks noChangeAspect="1"/>
          </p:cNvGrpSpPr>
          <p:nvPr/>
        </p:nvGrpSpPr>
        <p:grpSpPr bwMode="auto">
          <a:xfrm>
            <a:off x="198438" y="4752975"/>
            <a:ext cx="439737" cy="1403350"/>
            <a:chOff x="2424" y="2140"/>
            <a:chExt cx="256" cy="817"/>
          </a:xfrm>
        </p:grpSpPr>
        <p:sp>
          <p:nvSpPr>
            <p:cNvPr id="136297" name="AutoShape 105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6298" name="Group 106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36299" name="AutoShape 107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300" name="AutoShape 108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6301" name="Group 109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36302" name="Group 110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6303" name="Freeform 111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304" name="Freeform 112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6305" name="AutoShape 113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06" name="AutoShape 114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307" name="Group 115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36308" name="AutoShape 116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09" name="AutoShape 117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310" name="Group 118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36311" name="Rectangle 119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12" name="Rectangle 120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6313" name="Group 121"/>
          <p:cNvGrpSpPr>
            <a:grpSpLocks noChangeAspect="1"/>
          </p:cNvGrpSpPr>
          <p:nvPr/>
        </p:nvGrpSpPr>
        <p:grpSpPr bwMode="auto">
          <a:xfrm>
            <a:off x="741363" y="4752975"/>
            <a:ext cx="439737" cy="1403350"/>
            <a:chOff x="2424" y="2140"/>
            <a:chExt cx="256" cy="817"/>
          </a:xfrm>
        </p:grpSpPr>
        <p:sp>
          <p:nvSpPr>
            <p:cNvPr id="136314" name="AutoShape 122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6315" name="Group 123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36316" name="AutoShape 124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317" name="AutoShape 125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6318" name="Group 126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36319" name="Group 127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6320" name="Freeform 128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321" name="Freeform 129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6322" name="AutoShape 130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23" name="AutoShape 131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324" name="Group 132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36325" name="AutoShape 133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26" name="AutoShape 134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327" name="Group 135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36328" name="Rectangle 136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29" name="Rectangle 137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6330" name="Text Box 138"/>
          <p:cNvSpPr txBox="1">
            <a:spLocks noChangeArrowheads="1"/>
          </p:cNvSpPr>
          <p:nvPr/>
        </p:nvSpPr>
        <p:spPr bwMode="auto">
          <a:xfrm>
            <a:off x="5580063" y="5310188"/>
            <a:ext cx="2376487" cy="3952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/>
              <a:t>1 girl to every 2 boys</a:t>
            </a:r>
          </a:p>
        </p:txBody>
      </p:sp>
      <p:sp>
        <p:nvSpPr>
          <p:cNvPr id="136331" name="Text Box 139"/>
          <p:cNvSpPr txBox="1">
            <a:spLocks noChangeArrowheads="1"/>
          </p:cNvSpPr>
          <p:nvPr/>
        </p:nvSpPr>
        <p:spPr bwMode="auto">
          <a:xfrm>
            <a:off x="6588125" y="3573463"/>
            <a:ext cx="2352675" cy="3952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/>
              <a:t>2 girls to every 4 boys</a:t>
            </a:r>
          </a:p>
        </p:txBody>
      </p:sp>
      <p:sp>
        <p:nvSpPr>
          <p:cNvPr id="136332" name="Text Box 140"/>
          <p:cNvSpPr txBox="1">
            <a:spLocks noChangeArrowheads="1"/>
          </p:cNvSpPr>
          <p:nvPr/>
        </p:nvSpPr>
        <p:spPr bwMode="auto">
          <a:xfrm>
            <a:off x="2700338" y="1584325"/>
            <a:ext cx="2519362" cy="3952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/>
              <a:t>3 girls to every 6 boys</a:t>
            </a:r>
          </a:p>
        </p:txBody>
      </p:sp>
      <p:sp>
        <p:nvSpPr>
          <p:cNvPr id="136333" name="Text Box 141"/>
          <p:cNvSpPr txBox="1">
            <a:spLocks noChangeArrowheads="1"/>
          </p:cNvSpPr>
          <p:nvPr/>
        </p:nvSpPr>
        <p:spPr bwMode="auto">
          <a:xfrm>
            <a:off x="4284663" y="115888"/>
            <a:ext cx="2447925" cy="3952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/>
              <a:t>4 girls to every 8 boys</a:t>
            </a:r>
          </a:p>
        </p:txBody>
      </p:sp>
      <p:sp>
        <p:nvSpPr>
          <p:cNvPr id="136334" name="Text Box 142"/>
          <p:cNvSpPr txBox="1">
            <a:spLocks noChangeArrowheads="1"/>
          </p:cNvSpPr>
          <p:nvPr/>
        </p:nvSpPr>
        <p:spPr bwMode="auto">
          <a:xfrm>
            <a:off x="4008438" y="595313"/>
            <a:ext cx="2201862" cy="3952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girls : boys = 4 : 8</a:t>
            </a:r>
          </a:p>
        </p:txBody>
      </p:sp>
      <p:sp>
        <p:nvSpPr>
          <p:cNvPr id="136335" name="Text Box 143"/>
          <p:cNvSpPr txBox="1">
            <a:spLocks noChangeArrowheads="1"/>
          </p:cNvSpPr>
          <p:nvPr/>
        </p:nvSpPr>
        <p:spPr bwMode="auto">
          <a:xfrm>
            <a:off x="2230438" y="2079625"/>
            <a:ext cx="2201862" cy="3952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girls : boys =</a:t>
            </a:r>
            <a:r>
              <a:rPr lang="en-GB" b="0"/>
              <a:t> </a:t>
            </a:r>
            <a:r>
              <a:rPr lang="en-GB"/>
              <a:t>3 : 6</a:t>
            </a:r>
          </a:p>
        </p:txBody>
      </p:sp>
      <p:sp>
        <p:nvSpPr>
          <p:cNvPr id="136336" name="Text Box 144"/>
          <p:cNvSpPr txBox="1">
            <a:spLocks noChangeArrowheads="1"/>
          </p:cNvSpPr>
          <p:nvPr/>
        </p:nvSpPr>
        <p:spPr bwMode="auto">
          <a:xfrm>
            <a:off x="6443663" y="4067175"/>
            <a:ext cx="2497137" cy="3952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girls : boys =</a:t>
            </a:r>
            <a:r>
              <a:rPr lang="en-GB" b="0"/>
              <a:t> </a:t>
            </a:r>
            <a:r>
              <a:rPr lang="en-GB"/>
              <a:t>2 : 4</a:t>
            </a:r>
          </a:p>
        </p:txBody>
      </p:sp>
      <p:sp>
        <p:nvSpPr>
          <p:cNvPr id="136337" name="Text Box 145"/>
          <p:cNvSpPr txBox="1">
            <a:spLocks noChangeArrowheads="1"/>
          </p:cNvSpPr>
          <p:nvPr/>
        </p:nvSpPr>
        <p:spPr bwMode="auto">
          <a:xfrm>
            <a:off x="5354638" y="5805488"/>
            <a:ext cx="2592387" cy="3952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girls : boys =</a:t>
            </a:r>
            <a:r>
              <a:rPr lang="en-GB" b="0"/>
              <a:t> </a:t>
            </a:r>
            <a:r>
              <a:rPr lang="en-GB"/>
              <a:t>1 : 2</a:t>
            </a:r>
          </a:p>
        </p:txBody>
      </p:sp>
      <p:sp>
        <p:nvSpPr>
          <p:cNvPr id="136338" name="Text Box 146"/>
          <p:cNvSpPr txBox="1">
            <a:spLocks noChangeArrowheads="1"/>
          </p:cNvSpPr>
          <p:nvPr/>
        </p:nvSpPr>
        <p:spPr bwMode="auto">
          <a:xfrm>
            <a:off x="2578100" y="1090613"/>
            <a:ext cx="3378200" cy="3952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 i="1"/>
              <a:t>But the simplest ratio is still 1 : 2</a:t>
            </a:r>
          </a:p>
        </p:txBody>
      </p:sp>
      <p:sp>
        <p:nvSpPr>
          <p:cNvPr id="136339" name="Text Box 147"/>
          <p:cNvSpPr txBox="1">
            <a:spLocks noChangeArrowheads="1"/>
          </p:cNvSpPr>
          <p:nvPr/>
        </p:nvSpPr>
        <p:spPr bwMode="auto">
          <a:xfrm>
            <a:off x="800100" y="2586038"/>
            <a:ext cx="3378200" cy="3952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 i="1"/>
              <a:t>But the simplest ratio is still 1 : 2</a:t>
            </a:r>
          </a:p>
        </p:txBody>
      </p:sp>
      <p:sp>
        <p:nvSpPr>
          <p:cNvPr id="136340" name="Text Box 148"/>
          <p:cNvSpPr txBox="1">
            <a:spLocks noChangeArrowheads="1"/>
          </p:cNvSpPr>
          <p:nvPr/>
        </p:nvSpPr>
        <p:spPr bwMode="auto">
          <a:xfrm>
            <a:off x="5562600" y="4562475"/>
            <a:ext cx="3378200" cy="3952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 i="1"/>
              <a:t>But the simplest ratio is still 1 : 2</a:t>
            </a:r>
          </a:p>
        </p:txBody>
      </p:sp>
      <p:sp>
        <p:nvSpPr>
          <p:cNvPr id="136341" name="Text Box 149"/>
          <p:cNvSpPr txBox="1">
            <a:spLocks noChangeArrowheads="1"/>
          </p:cNvSpPr>
          <p:nvPr/>
        </p:nvSpPr>
        <p:spPr bwMode="auto">
          <a:xfrm>
            <a:off x="4572000" y="6300788"/>
            <a:ext cx="3378200" cy="3952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 i="1"/>
              <a:t>This is the simplest ratio is 1 : 2</a:t>
            </a:r>
          </a:p>
        </p:txBody>
      </p:sp>
      <p:sp>
        <p:nvSpPr>
          <p:cNvPr id="136342" name="Text Box 150"/>
          <p:cNvSpPr txBox="1">
            <a:spLocks noChangeArrowheads="1"/>
          </p:cNvSpPr>
          <p:nvPr/>
        </p:nvSpPr>
        <p:spPr bwMode="auto">
          <a:xfrm>
            <a:off x="139700" y="114300"/>
            <a:ext cx="378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The dinner queue</a:t>
            </a:r>
          </a:p>
        </p:txBody>
      </p:sp>
      <p:grpSp>
        <p:nvGrpSpPr>
          <p:cNvPr id="136343" name="Group 151"/>
          <p:cNvGrpSpPr>
            <a:grpSpLocks/>
          </p:cNvGrpSpPr>
          <p:nvPr/>
        </p:nvGrpSpPr>
        <p:grpSpPr bwMode="auto">
          <a:xfrm>
            <a:off x="2787650" y="1130300"/>
            <a:ext cx="6437313" cy="4513263"/>
            <a:chOff x="2477" y="1762"/>
            <a:chExt cx="2540" cy="1781"/>
          </a:xfrm>
        </p:grpSpPr>
        <p:sp>
          <p:nvSpPr>
            <p:cNvPr id="136344" name="Rectangle 152"/>
            <p:cNvSpPr>
              <a:spLocks noChangeArrowheads="1"/>
            </p:cNvSpPr>
            <p:nvPr/>
          </p:nvSpPr>
          <p:spPr bwMode="auto">
            <a:xfrm>
              <a:off x="2751" y="3269"/>
              <a:ext cx="45" cy="272"/>
            </a:xfrm>
            <a:prstGeom prst="rect">
              <a:avLst/>
            </a:prstGeom>
            <a:gradFill rotWithShape="1">
              <a:gsLst>
                <a:gs pos="0">
                  <a:schemeClr val="bg1">
                    <a:alpha val="53999"/>
                  </a:schemeClr>
                </a:gs>
                <a:gs pos="100000">
                  <a:srgbClr val="FFAC33"/>
                </a:gs>
              </a:gsLst>
              <a:lin ang="0" scaled="1"/>
            </a:gradFill>
            <a:ln w="9525">
              <a:solidFill>
                <a:srgbClr val="FFAC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6345" name="Group 153"/>
            <p:cNvGrpSpPr>
              <a:grpSpLocks/>
            </p:cNvGrpSpPr>
            <p:nvPr/>
          </p:nvGrpSpPr>
          <p:grpSpPr bwMode="auto">
            <a:xfrm>
              <a:off x="2477" y="1762"/>
              <a:ext cx="2540" cy="1781"/>
              <a:chOff x="3016" y="1175"/>
              <a:chExt cx="2540" cy="1781"/>
            </a:xfrm>
          </p:grpSpPr>
          <p:sp>
            <p:nvSpPr>
              <p:cNvPr id="136346" name="Rectangle 154"/>
              <p:cNvSpPr>
                <a:spLocks noChangeArrowheads="1"/>
              </p:cNvSpPr>
              <p:nvPr/>
            </p:nvSpPr>
            <p:spPr bwMode="auto">
              <a:xfrm>
                <a:off x="3703" y="2684"/>
                <a:ext cx="45" cy="272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53999"/>
                    </a:schemeClr>
                  </a:gs>
                  <a:gs pos="100000">
                    <a:srgbClr val="FFAC33"/>
                  </a:gs>
                </a:gsLst>
                <a:lin ang="0" scaled="1"/>
              </a:gradFill>
              <a:ln w="9525">
                <a:solidFill>
                  <a:srgbClr val="FFAC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47" name="Rectangle 155"/>
              <p:cNvSpPr>
                <a:spLocks noChangeArrowheads="1"/>
              </p:cNvSpPr>
              <p:nvPr/>
            </p:nvSpPr>
            <p:spPr bwMode="auto">
              <a:xfrm>
                <a:off x="5275" y="1175"/>
                <a:ext cx="23" cy="272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53999"/>
                    </a:schemeClr>
                  </a:gs>
                  <a:gs pos="100000">
                    <a:srgbClr val="FFAC33"/>
                  </a:gs>
                </a:gsLst>
                <a:lin ang="0" scaled="1"/>
              </a:gradFill>
              <a:ln w="9525">
                <a:solidFill>
                  <a:srgbClr val="FFAC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48" name="AutoShape 156"/>
              <p:cNvSpPr>
                <a:spLocks noChangeArrowheads="1"/>
              </p:cNvSpPr>
              <p:nvPr/>
            </p:nvSpPr>
            <p:spPr bwMode="auto">
              <a:xfrm rot="18914667" flipH="1">
                <a:off x="3016" y="1752"/>
                <a:ext cx="2540" cy="363"/>
              </a:xfrm>
              <a:prstGeom prst="parallelogram">
                <a:avLst>
                  <a:gd name="adj" fmla="val 102367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lin ang="2700000" scaled="1"/>
              </a:gradFill>
              <a:ln w="9525">
                <a:solidFill>
                  <a:srgbClr val="FF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6349" name="Group 157"/>
          <p:cNvGrpSpPr>
            <a:grpSpLocks noChangeAspect="1"/>
          </p:cNvGrpSpPr>
          <p:nvPr/>
        </p:nvGrpSpPr>
        <p:grpSpPr bwMode="auto">
          <a:xfrm>
            <a:off x="1524000" y="3573463"/>
            <a:ext cx="393700" cy="1009650"/>
            <a:chOff x="2716" y="2117"/>
            <a:chExt cx="327" cy="838"/>
          </a:xfrm>
        </p:grpSpPr>
        <p:grpSp>
          <p:nvGrpSpPr>
            <p:cNvPr id="136350" name="Group 158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36351" name="Group 159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6352" name="Freeform 160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353" name="Freeform 161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6354" name="AutoShape 162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55" name="AutoShape 163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6356" name="AutoShape 164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6357" name="Group 165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36358" name="Freeform 166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359" name="AutoShape 167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360" name="Freeform 168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6361" name="Group 169"/>
          <p:cNvGrpSpPr>
            <a:grpSpLocks noChangeAspect="1"/>
          </p:cNvGrpSpPr>
          <p:nvPr/>
        </p:nvGrpSpPr>
        <p:grpSpPr bwMode="auto">
          <a:xfrm>
            <a:off x="1447800" y="3875088"/>
            <a:ext cx="449263" cy="1150937"/>
            <a:chOff x="2716" y="2117"/>
            <a:chExt cx="327" cy="838"/>
          </a:xfrm>
        </p:grpSpPr>
        <p:grpSp>
          <p:nvGrpSpPr>
            <p:cNvPr id="136362" name="Group 170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36363" name="Group 171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6364" name="Freeform 172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365" name="Freeform 173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6366" name="AutoShape 174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67" name="AutoShape 175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6368" name="AutoShape 176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6369" name="Group 177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36370" name="Freeform 178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371" name="AutoShape 179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372" name="Freeform 180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6373" name="Group 181"/>
          <p:cNvGrpSpPr>
            <a:grpSpLocks noChangeAspect="1"/>
          </p:cNvGrpSpPr>
          <p:nvPr/>
        </p:nvGrpSpPr>
        <p:grpSpPr bwMode="auto">
          <a:xfrm>
            <a:off x="1371600" y="4210050"/>
            <a:ext cx="504825" cy="1293813"/>
            <a:chOff x="2716" y="2117"/>
            <a:chExt cx="327" cy="838"/>
          </a:xfrm>
        </p:grpSpPr>
        <p:grpSp>
          <p:nvGrpSpPr>
            <p:cNvPr id="136374" name="Group 182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36375" name="Group 183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6376" name="Freeform 184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377" name="Freeform 185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6378" name="AutoShape 186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79" name="AutoShape 187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6380" name="AutoShape 188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6381" name="Group 189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36382" name="Freeform 190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383" name="AutoShape 191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384" name="Freeform 192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6385" name="Group 193"/>
          <p:cNvGrpSpPr>
            <a:grpSpLocks noChangeAspect="1"/>
          </p:cNvGrpSpPr>
          <p:nvPr/>
        </p:nvGrpSpPr>
        <p:grpSpPr bwMode="auto">
          <a:xfrm>
            <a:off x="1270000" y="4733925"/>
            <a:ext cx="561975" cy="1439863"/>
            <a:chOff x="2716" y="2117"/>
            <a:chExt cx="327" cy="838"/>
          </a:xfrm>
        </p:grpSpPr>
        <p:grpSp>
          <p:nvGrpSpPr>
            <p:cNvPr id="136386" name="Group 194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36387" name="Group 195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6388" name="Freeform 196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389" name="Freeform 197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6390" name="AutoShape 198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91" name="AutoShape 199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6392" name="AutoShape 200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6393" name="Group 201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36394" name="Freeform 202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395" name="AutoShape 203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396" name="Freeform 204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6397" name="Text Box 205"/>
          <p:cNvSpPr txBox="1">
            <a:spLocks noChangeArrowheads="1"/>
          </p:cNvSpPr>
          <p:nvPr/>
        </p:nvSpPr>
        <p:spPr bwMode="auto">
          <a:xfrm>
            <a:off x="107950" y="762000"/>
            <a:ext cx="23764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chemeClr val="accent2"/>
                </a:solidFill>
              </a:rPr>
              <a:t>Ratio of girls to boys?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74 0.16065 L 0.36944 -0.080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6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-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503 0.12847 L 0.27362 -0.0951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6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16 0.14815 L 0.36927 -0.1467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6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84 0.06412 L 0.4757 -0.1495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6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-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142 0.05186 L 0.37414 -0.1740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36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91 0.07292 L 0.45434 -0.2085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6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-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02 -0.09838 L 0.60764 -0.2736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36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-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-0.05069 L 0.49497 -0.2729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36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89 0.00116 L 0.57865 -0.3136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36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58 -0.12037 L 0.74167 -0.4081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36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18 -0.12153 L 0.61336 -0.40417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-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37 -0.11112 L 0.67621 -0.4444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330" grpId="0" animBg="1"/>
      <p:bldP spid="136331" grpId="0" animBg="1"/>
      <p:bldP spid="136332" grpId="0" animBg="1"/>
      <p:bldP spid="136333" grpId="0" animBg="1"/>
      <p:bldP spid="136334" grpId="0" animBg="1"/>
      <p:bldP spid="136335" grpId="0" animBg="1"/>
      <p:bldP spid="136336" grpId="0" animBg="1"/>
      <p:bldP spid="136337" grpId="0" animBg="1"/>
      <p:bldP spid="136338" grpId="0" animBg="1"/>
      <p:bldP spid="136339" grpId="0" animBg="1"/>
      <p:bldP spid="136340" grpId="0" animBg="1"/>
      <p:bldP spid="1363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6600CC"/>
                </a:solidFill>
              </a:rPr>
              <a:t>What Will You Learn ?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9838"/>
            <a:ext cx="8229600" cy="5133975"/>
          </a:xfrm>
        </p:spPr>
        <p:txBody>
          <a:bodyPr/>
          <a:lstStyle/>
          <a:p>
            <a:pPr algn="ctr">
              <a:buFontTx/>
              <a:buNone/>
            </a:pPr>
            <a:endParaRPr lang="en-GB" sz="1800" b="1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sz="1600" b="1">
                <a:latin typeface="Comic Sans MS" pitchFamily="66" charset="0"/>
              </a:rPr>
              <a:t>Never heard of </a:t>
            </a:r>
            <a:r>
              <a:rPr lang="en-GB" sz="1600" b="1">
                <a:solidFill>
                  <a:srgbClr val="5E0080"/>
                </a:solidFill>
                <a:latin typeface="Comic Sans MS" pitchFamily="66" charset="0"/>
              </a:rPr>
              <a:t>ratio</a:t>
            </a:r>
            <a:r>
              <a:rPr lang="en-GB" sz="1600" b="1">
                <a:latin typeface="Comic Sans MS" pitchFamily="66" charset="0"/>
              </a:rPr>
              <a:t> before?  </a:t>
            </a:r>
          </a:p>
          <a:p>
            <a:pPr algn="ctr">
              <a:buFontTx/>
              <a:buNone/>
            </a:pPr>
            <a:endParaRPr lang="en-GB" sz="1600" b="1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sz="1600" b="1">
                <a:latin typeface="Comic Sans MS" pitchFamily="66" charset="0"/>
              </a:rPr>
              <a:t>How exactly do you keep numbers</a:t>
            </a: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1600" b="1">
                <a:solidFill>
                  <a:srgbClr val="5E0080"/>
                </a:solidFill>
                <a:latin typeface="Comic Sans MS" pitchFamily="66" charset="0"/>
              </a:rPr>
              <a:t>in proportion</a:t>
            </a:r>
            <a:r>
              <a:rPr lang="en-GB" sz="1600" b="1">
                <a:latin typeface="Comic Sans MS" pitchFamily="66" charset="0"/>
              </a:rPr>
              <a:t>?</a:t>
            </a:r>
          </a:p>
          <a:p>
            <a:pPr algn="ctr">
              <a:buFontTx/>
              <a:buNone/>
            </a:pPr>
            <a:endParaRPr lang="en-GB" sz="1600" b="1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sz="1600" b="1">
                <a:latin typeface="Comic Sans MS" pitchFamily="66" charset="0"/>
              </a:rPr>
              <a:t>What’s the difference between </a:t>
            </a:r>
            <a:r>
              <a:rPr lang="en-GB" sz="1600" b="1">
                <a:solidFill>
                  <a:srgbClr val="5E0080"/>
                </a:solidFill>
                <a:latin typeface="Comic Sans MS" pitchFamily="66" charset="0"/>
              </a:rPr>
              <a:t>ratio</a:t>
            </a:r>
            <a:r>
              <a:rPr lang="en-GB" sz="1600" b="1">
                <a:latin typeface="Comic Sans MS" pitchFamily="66" charset="0"/>
              </a:rPr>
              <a:t>, </a:t>
            </a:r>
            <a:r>
              <a:rPr lang="en-GB" sz="1600" b="1">
                <a:solidFill>
                  <a:srgbClr val="5E0080"/>
                </a:solidFill>
                <a:latin typeface="Comic Sans MS" pitchFamily="66" charset="0"/>
              </a:rPr>
              <a:t>proportion</a:t>
            </a:r>
            <a:r>
              <a:rPr lang="en-GB" sz="1600" b="1">
                <a:latin typeface="Comic Sans MS" pitchFamily="66" charset="0"/>
              </a:rPr>
              <a:t> and </a:t>
            </a:r>
            <a:r>
              <a:rPr lang="en-GB" sz="1600" b="1">
                <a:solidFill>
                  <a:srgbClr val="5E0080"/>
                </a:solidFill>
                <a:latin typeface="Comic Sans MS" pitchFamily="66" charset="0"/>
              </a:rPr>
              <a:t>fractions</a:t>
            </a:r>
            <a:r>
              <a:rPr lang="en-GB" sz="1600" b="1">
                <a:latin typeface="Comic Sans MS" pitchFamily="66" charset="0"/>
              </a:rPr>
              <a:t>?</a:t>
            </a:r>
          </a:p>
          <a:p>
            <a:pPr algn="ctr">
              <a:buFontTx/>
              <a:buNone/>
            </a:pPr>
            <a:endParaRPr lang="en-GB" sz="2000" b="1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sz="2400" b="1">
                <a:latin typeface="Comic Sans MS" pitchFamily="66" charset="0"/>
              </a:rPr>
              <a:t>If you work through this slideshow, </a:t>
            </a:r>
          </a:p>
          <a:p>
            <a:pPr algn="ctr">
              <a:buFontTx/>
              <a:buNone/>
            </a:pPr>
            <a:r>
              <a:rPr lang="en-GB" sz="2400" b="1">
                <a:latin typeface="Comic Sans MS" pitchFamily="66" charset="0"/>
              </a:rPr>
              <a:t>you will find out that:</a:t>
            </a:r>
          </a:p>
          <a:p>
            <a:pPr algn="ctr">
              <a:buFontTx/>
              <a:buNone/>
            </a:pPr>
            <a:endParaRPr lang="en-GB" sz="2400" b="1">
              <a:solidFill>
                <a:srgbClr val="6600CC"/>
              </a:solidFill>
              <a:latin typeface="Comic Sans MS" pitchFamily="66" charset="0"/>
            </a:endParaRPr>
          </a:p>
          <a:p>
            <a:r>
              <a:rPr lang="en-GB" sz="2400" b="1">
                <a:solidFill>
                  <a:srgbClr val="C215FF"/>
                </a:solidFill>
                <a:latin typeface="Comic Sans MS" pitchFamily="66" charset="0"/>
              </a:rPr>
              <a:t>Ratio and proportion are EASY!</a:t>
            </a:r>
          </a:p>
          <a:p>
            <a:r>
              <a:rPr lang="en-GB" sz="2400" b="1">
                <a:solidFill>
                  <a:srgbClr val="8900BA"/>
                </a:solidFill>
                <a:latin typeface="Comic Sans MS" pitchFamily="66" charset="0"/>
              </a:rPr>
              <a:t>Fractions will make more sense too</a:t>
            </a:r>
          </a:p>
          <a:p>
            <a:r>
              <a:rPr lang="en-GB" sz="2400" b="1">
                <a:solidFill>
                  <a:srgbClr val="660066"/>
                </a:solidFill>
                <a:latin typeface="Comic Sans MS" pitchFamily="66" charset="0"/>
              </a:rPr>
              <a:t>You can work out most of the maths in your head!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7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2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7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4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2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4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2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43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64" name="Group 8"/>
          <p:cNvGrpSpPr>
            <a:grpSpLocks noChangeAspect="1"/>
          </p:cNvGrpSpPr>
          <p:nvPr/>
        </p:nvGrpSpPr>
        <p:grpSpPr bwMode="auto">
          <a:xfrm>
            <a:off x="773113" y="3586163"/>
            <a:ext cx="307975" cy="984250"/>
            <a:chOff x="2424" y="2140"/>
            <a:chExt cx="256" cy="817"/>
          </a:xfrm>
        </p:grpSpPr>
        <p:sp>
          <p:nvSpPr>
            <p:cNvPr id="121865" name="AutoShape 9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1866" name="Group 10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1867" name="AutoShape 11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8" name="AutoShape 12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1869" name="Group 13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1870" name="Group 14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1871" name="Freeform 15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872" name="Freeform 16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1873" name="AutoShape 17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874" name="AutoShape 18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1875" name="Group 19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1876" name="AutoShape 20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877" name="AutoShape 21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1878" name="Group 22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1879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880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1893" name="Group 37"/>
          <p:cNvGrpSpPr>
            <a:grpSpLocks noChangeAspect="1"/>
          </p:cNvGrpSpPr>
          <p:nvPr/>
        </p:nvGrpSpPr>
        <p:grpSpPr bwMode="auto">
          <a:xfrm>
            <a:off x="1154113" y="3586163"/>
            <a:ext cx="307975" cy="984250"/>
            <a:chOff x="2424" y="2140"/>
            <a:chExt cx="256" cy="817"/>
          </a:xfrm>
        </p:grpSpPr>
        <p:sp>
          <p:nvSpPr>
            <p:cNvPr id="121894" name="AutoShape 38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1895" name="Group 39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1896" name="AutoShape 40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97" name="AutoShape 41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1898" name="Group 42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1899" name="Group 43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1900" name="Freeform 44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901" name="Freeform 45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1902" name="AutoShape 46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03" name="AutoShape 47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1904" name="Group 48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1905" name="AutoShape 49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06" name="AutoShape 50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1907" name="Group 51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1908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09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1910" name="Group 54"/>
          <p:cNvGrpSpPr>
            <a:grpSpLocks noChangeAspect="1"/>
          </p:cNvGrpSpPr>
          <p:nvPr/>
        </p:nvGrpSpPr>
        <p:grpSpPr bwMode="auto">
          <a:xfrm>
            <a:off x="590550" y="3890963"/>
            <a:ext cx="352425" cy="1120775"/>
            <a:chOff x="2424" y="2140"/>
            <a:chExt cx="256" cy="817"/>
          </a:xfrm>
        </p:grpSpPr>
        <p:sp>
          <p:nvSpPr>
            <p:cNvPr id="121911" name="AutoShape 55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1912" name="Group 56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1913" name="AutoShape 57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914" name="AutoShape 58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1915" name="Group 59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1916" name="Group 60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1917" name="Freeform 61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918" name="Freeform 62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1919" name="AutoShape 63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20" name="AutoShape 64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1921" name="Group 65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1922" name="AutoShape 66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23" name="AutoShape 67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1924" name="Group 68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1925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26" name="Rectangle 70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1939" name="Group 83"/>
          <p:cNvGrpSpPr>
            <a:grpSpLocks noChangeAspect="1"/>
          </p:cNvGrpSpPr>
          <p:nvPr/>
        </p:nvGrpSpPr>
        <p:grpSpPr bwMode="auto">
          <a:xfrm>
            <a:off x="1023938" y="3890963"/>
            <a:ext cx="352425" cy="1120775"/>
            <a:chOff x="2424" y="2140"/>
            <a:chExt cx="256" cy="817"/>
          </a:xfrm>
        </p:grpSpPr>
        <p:sp>
          <p:nvSpPr>
            <p:cNvPr id="121940" name="AutoShape 84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1941" name="Group 85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1942" name="AutoShape 86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943" name="AutoShape 87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1944" name="Group 88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1945" name="Group 89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1946" name="Freeform 90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947" name="Freeform 91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1948" name="AutoShape 92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49" name="AutoShape 93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1950" name="Group 94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1951" name="AutoShape 95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52" name="AutoShape 96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1953" name="Group 97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1954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55" name="Rectangle 99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1956" name="Group 100"/>
          <p:cNvGrpSpPr>
            <a:grpSpLocks noChangeAspect="1"/>
          </p:cNvGrpSpPr>
          <p:nvPr/>
        </p:nvGrpSpPr>
        <p:grpSpPr bwMode="auto">
          <a:xfrm>
            <a:off x="407988" y="4227513"/>
            <a:ext cx="395287" cy="1260475"/>
            <a:chOff x="2424" y="2140"/>
            <a:chExt cx="256" cy="817"/>
          </a:xfrm>
        </p:grpSpPr>
        <p:sp>
          <p:nvSpPr>
            <p:cNvPr id="121957" name="AutoShape 101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1958" name="Group 102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1959" name="AutoShape 103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960" name="AutoShape 104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1961" name="Group 105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1962" name="Group 106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1963" name="Freeform 107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964" name="Freeform 108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1965" name="AutoShape 109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66" name="AutoShape 110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1967" name="Group 111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1968" name="AutoShape 112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69" name="AutoShape 113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1970" name="Group 114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1971" name="Rectangle 115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72" name="Rectangle 116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1985" name="Group 129"/>
          <p:cNvGrpSpPr>
            <a:grpSpLocks noChangeAspect="1"/>
          </p:cNvGrpSpPr>
          <p:nvPr/>
        </p:nvGrpSpPr>
        <p:grpSpPr bwMode="auto">
          <a:xfrm>
            <a:off x="895350" y="4227513"/>
            <a:ext cx="395288" cy="1260475"/>
            <a:chOff x="2424" y="2140"/>
            <a:chExt cx="256" cy="817"/>
          </a:xfrm>
        </p:grpSpPr>
        <p:sp>
          <p:nvSpPr>
            <p:cNvPr id="121986" name="AutoShape 130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1987" name="Group 131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1988" name="AutoShape 132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989" name="AutoShape 133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1990" name="Group 134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1991" name="Group 135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1992" name="Freeform 136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993" name="Freeform 137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1994" name="AutoShape 138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95" name="AutoShape 139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1996" name="Group 140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1997" name="AutoShape 141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98" name="AutoShape 142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1999" name="Group 143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2000" name="Rectangle 144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001" name="Rectangle 145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2002" name="Group 146"/>
          <p:cNvGrpSpPr>
            <a:grpSpLocks noChangeAspect="1"/>
          </p:cNvGrpSpPr>
          <p:nvPr/>
        </p:nvGrpSpPr>
        <p:grpSpPr bwMode="auto">
          <a:xfrm>
            <a:off x="198438" y="4752975"/>
            <a:ext cx="439737" cy="1403350"/>
            <a:chOff x="2424" y="2140"/>
            <a:chExt cx="256" cy="817"/>
          </a:xfrm>
        </p:grpSpPr>
        <p:sp>
          <p:nvSpPr>
            <p:cNvPr id="122003" name="AutoShape 147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2004" name="Group 148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2005" name="AutoShape 149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006" name="AutoShape 150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2007" name="Group 151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2008" name="Group 152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2009" name="Freeform 153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010" name="Freeform 154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2011" name="AutoShape 155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012" name="AutoShape 156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013" name="Group 157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2014" name="AutoShape 158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015" name="AutoShape 159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016" name="Group 160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2017" name="Rectangle 161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018" name="Rectangle 162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2031" name="Group 175"/>
          <p:cNvGrpSpPr>
            <a:grpSpLocks noChangeAspect="1"/>
          </p:cNvGrpSpPr>
          <p:nvPr/>
        </p:nvGrpSpPr>
        <p:grpSpPr bwMode="auto">
          <a:xfrm>
            <a:off x="741363" y="4752975"/>
            <a:ext cx="439737" cy="1403350"/>
            <a:chOff x="2424" y="2140"/>
            <a:chExt cx="256" cy="817"/>
          </a:xfrm>
        </p:grpSpPr>
        <p:sp>
          <p:nvSpPr>
            <p:cNvPr id="122032" name="AutoShape 176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2033" name="Group 177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2034" name="AutoShape 178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035" name="AutoShape 179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2036" name="Group 180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2037" name="Group 181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2038" name="Freeform 182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039" name="Freeform 183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2040" name="AutoShape 184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041" name="AutoShape 185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042" name="Group 186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2043" name="AutoShape 187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044" name="AutoShape 188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045" name="Group 189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2046" name="Rectangle 190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047" name="Rectangle 191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2048" name="Text Box 192"/>
          <p:cNvSpPr txBox="1">
            <a:spLocks noChangeArrowheads="1"/>
          </p:cNvSpPr>
          <p:nvPr/>
        </p:nvSpPr>
        <p:spPr bwMode="auto">
          <a:xfrm>
            <a:off x="5580063" y="5310188"/>
            <a:ext cx="2376487" cy="3952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/>
              <a:t>2 boys to every 1 girl</a:t>
            </a:r>
          </a:p>
        </p:txBody>
      </p:sp>
      <p:sp>
        <p:nvSpPr>
          <p:cNvPr id="122049" name="Text Box 193"/>
          <p:cNvSpPr txBox="1">
            <a:spLocks noChangeArrowheads="1"/>
          </p:cNvSpPr>
          <p:nvPr/>
        </p:nvSpPr>
        <p:spPr bwMode="auto">
          <a:xfrm>
            <a:off x="6588125" y="3573463"/>
            <a:ext cx="2352675" cy="3952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/>
              <a:t>4 boys to every 2 girls</a:t>
            </a:r>
          </a:p>
        </p:txBody>
      </p:sp>
      <p:sp>
        <p:nvSpPr>
          <p:cNvPr id="122050" name="Text Box 194"/>
          <p:cNvSpPr txBox="1">
            <a:spLocks noChangeArrowheads="1"/>
          </p:cNvSpPr>
          <p:nvPr/>
        </p:nvSpPr>
        <p:spPr bwMode="auto">
          <a:xfrm>
            <a:off x="2700338" y="1584325"/>
            <a:ext cx="2519362" cy="3952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/>
              <a:t>6 boys to every 3 girls</a:t>
            </a:r>
          </a:p>
        </p:txBody>
      </p:sp>
      <p:sp>
        <p:nvSpPr>
          <p:cNvPr id="122051" name="Text Box 195"/>
          <p:cNvSpPr txBox="1">
            <a:spLocks noChangeArrowheads="1"/>
          </p:cNvSpPr>
          <p:nvPr/>
        </p:nvSpPr>
        <p:spPr bwMode="auto">
          <a:xfrm>
            <a:off x="4284663" y="115888"/>
            <a:ext cx="2447925" cy="3952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/>
              <a:t>8 boys to every 4 girls</a:t>
            </a:r>
          </a:p>
        </p:txBody>
      </p:sp>
      <p:sp>
        <p:nvSpPr>
          <p:cNvPr id="122052" name="Text Box 196"/>
          <p:cNvSpPr txBox="1">
            <a:spLocks noChangeArrowheads="1"/>
          </p:cNvSpPr>
          <p:nvPr/>
        </p:nvSpPr>
        <p:spPr bwMode="auto">
          <a:xfrm>
            <a:off x="4008438" y="595313"/>
            <a:ext cx="2201862" cy="3952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boys : girls = 8 : 4</a:t>
            </a:r>
          </a:p>
        </p:txBody>
      </p:sp>
      <p:sp>
        <p:nvSpPr>
          <p:cNvPr id="122053" name="Text Box 197"/>
          <p:cNvSpPr txBox="1">
            <a:spLocks noChangeArrowheads="1"/>
          </p:cNvSpPr>
          <p:nvPr/>
        </p:nvSpPr>
        <p:spPr bwMode="auto">
          <a:xfrm>
            <a:off x="2230438" y="2079625"/>
            <a:ext cx="2201862" cy="3952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boys : girls = 6 : 3</a:t>
            </a:r>
          </a:p>
        </p:txBody>
      </p:sp>
      <p:sp>
        <p:nvSpPr>
          <p:cNvPr id="122054" name="Text Box 198"/>
          <p:cNvSpPr txBox="1">
            <a:spLocks noChangeArrowheads="1"/>
          </p:cNvSpPr>
          <p:nvPr/>
        </p:nvSpPr>
        <p:spPr bwMode="auto">
          <a:xfrm>
            <a:off x="6443663" y="4067175"/>
            <a:ext cx="2497137" cy="3952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boys : girls = 4 : 2</a:t>
            </a:r>
          </a:p>
        </p:txBody>
      </p:sp>
      <p:sp>
        <p:nvSpPr>
          <p:cNvPr id="122055" name="Text Box 199"/>
          <p:cNvSpPr txBox="1">
            <a:spLocks noChangeArrowheads="1"/>
          </p:cNvSpPr>
          <p:nvPr/>
        </p:nvSpPr>
        <p:spPr bwMode="auto">
          <a:xfrm>
            <a:off x="5354638" y="5805488"/>
            <a:ext cx="2592387" cy="3952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boys : girls = 2 : 1</a:t>
            </a:r>
          </a:p>
        </p:txBody>
      </p:sp>
      <p:sp>
        <p:nvSpPr>
          <p:cNvPr id="122056" name="Text Box 200"/>
          <p:cNvSpPr txBox="1">
            <a:spLocks noChangeArrowheads="1"/>
          </p:cNvSpPr>
          <p:nvPr/>
        </p:nvSpPr>
        <p:spPr bwMode="auto">
          <a:xfrm>
            <a:off x="2578100" y="1090613"/>
            <a:ext cx="3378200" cy="3952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 i="1"/>
              <a:t>But the simplest ratio is still 2 : 1</a:t>
            </a:r>
          </a:p>
        </p:txBody>
      </p:sp>
      <p:sp>
        <p:nvSpPr>
          <p:cNvPr id="122057" name="Text Box 201"/>
          <p:cNvSpPr txBox="1">
            <a:spLocks noChangeArrowheads="1"/>
          </p:cNvSpPr>
          <p:nvPr/>
        </p:nvSpPr>
        <p:spPr bwMode="auto">
          <a:xfrm>
            <a:off x="800100" y="2586038"/>
            <a:ext cx="3378200" cy="3952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 i="1"/>
              <a:t>But the simplest ratio is still 2 : 1</a:t>
            </a:r>
          </a:p>
        </p:txBody>
      </p:sp>
      <p:sp>
        <p:nvSpPr>
          <p:cNvPr id="122058" name="Text Box 202"/>
          <p:cNvSpPr txBox="1">
            <a:spLocks noChangeArrowheads="1"/>
          </p:cNvSpPr>
          <p:nvPr/>
        </p:nvSpPr>
        <p:spPr bwMode="auto">
          <a:xfrm>
            <a:off x="5562600" y="4562475"/>
            <a:ext cx="3378200" cy="3952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 i="1"/>
              <a:t>But the simplest ratio is still 2 : 1</a:t>
            </a:r>
          </a:p>
        </p:txBody>
      </p:sp>
      <p:sp>
        <p:nvSpPr>
          <p:cNvPr id="122059" name="Text Box 203"/>
          <p:cNvSpPr txBox="1">
            <a:spLocks noChangeArrowheads="1"/>
          </p:cNvSpPr>
          <p:nvPr/>
        </p:nvSpPr>
        <p:spPr bwMode="auto">
          <a:xfrm>
            <a:off x="4572000" y="6300788"/>
            <a:ext cx="3378200" cy="3952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 i="1"/>
              <a:t>This is the simplest ratio is 2 : 1</a:t>
            </a:r>
          </a:p>
        </p:txBody>
      </p:sp>
      <p:grpSp>
        <p:nvGrpSpPr>
          <p:cNvPr id="121858" name="Group 2"/>
          <p:cNvGrpSpPr>
            <a:grpSpLocks/>
          </p:cNvGrpSpPr>
          <p:nvPr/>
        </p:nvGrpSpPr>
        <p:grpSpPr bwMode="auto">
          <a:xfrm>
            <a:off x="2787650" y="1130300"/>
            <a:ext cx="6437313" cy="4513263"/>
            <a:chOff x="2477" y="1762"/>
            <a:chExt cx="2540" cy="1781"/>
          </a:xfrm>
        </p:grpSpPr>
        <p:sp>
          <p:nvSpPr>
            <p:cNvPr id="121859" name="Rectangle 3"/>
            <p:cNvSpPr>
              <a:spLocks noChangeArrowheads="1"/>
            </p:cNvSpPr>
            <p:nvPr/>
          </p:nvSpPr>
          <p:spPr bwMode="auto">
            <a:xfrm>
              <a:off x="2751" y="3269"/>
              <a:ext cx="45" cy="272"/>
            </a:xfrm>
            <a:prstGeom prst="rect">
              <a:avLst/>
            </a:prstGeom>
            <a:gradFill rotWithShape="1">
              <a:gsLst>
                <a:gs pos="0">
                  <a:schemeClr val="bg1">
                    <a:alpha val="53999"/>
                  </a:schemeClr>
                </a:gs>
                <a:gs pos="100000">
                  <a:srgbClr val="FFAC33"/>
                </a:gs>
              </a:gsLst>
              <a:lin ang="0" scaled="1"/>
            </a:gradFill>
            <a:ln w="9525">
              <a:solidFill>
                <a:srgbClr val="FFAC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1860" name="Group 4"/>
            <p:cNvGrpSpPr>
              <a:grpSpLocks/>
            </p:cNvGrpSpPr>
            <p:nvPr/>
          </p:nvGrpSpPr>
          <p:grpSpPr bwMode="auto">
            <a:xfrm>
              <a:off x="2477" y="1762"/>
              <a:ext cx="2540" cy="1781"/>
              <a:chOff x="3016" y="1175"/>
              <a:chExt cx="2540" cy="1781"/>
            </a:xfrm>
          </p:grpSpPr>
          <p:sp>
            <p:nvSpPr>
              <p:cNvPr id="121861" name="Rectangle 5"/>
              <p:cNvSpPr>
                <a:spLocks noChangeArrowheads="1"/>
              </p:cNvSpPr>
              <p:nvPr/>
            </p:nvSpPr>
            <p:spPr bwMode="auto">
              <a:xfrm>
                <a:off x="3703" y="2684"/>
                <a:ext cx="45" cy="272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53999"/>
                    </a:schemeClr>
                  </a:gs>
                  <a:gs pos="100000">
                    <a:srgbClr val="FFAC33"/>
                  </a:gs>
                </a:gsLst>
                <a:lin ang="0" scaled="1"/>
              </a:gradFill>
              <a:ln w="9525">
                <a:solidFill>
                  <a:srgbClr val="FFAC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862" name="Rectangle 6"/>
              <p:cNvSpPr>
                <a:spLocks noChangeArrowheads="1"/>
              </p:cNvSpPr>
              <p:nvPr/>
            </p:nvSpPr>
            <p:spPr bwMode="auto">
              <a:xfrm>
                <a:off x="5275" y="1175"/>
                <a:ext cx="23" cy="272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53999"/>
                    </a:schemeClr>
                  </a:gs>
                  <a:gs pos="100000">
                    <a:srgbClr val="FFAC33"/>
                  </a:gs>
                </a:gsLst>
                <a:lin ang="0" scaled="1"/>
              </a:gradFill>
              <a:ln w="9525">
                <a:solidFill>
                  <a:srgbClr val="FFAC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863" name="AutoShape 7"/>
              <p:cNvSpPr>
                <a:spLocks noChangeArrowheads="1"/>
              </p:cNvSpPr>
              <p:nvPr/>
            </p:nvSpPr>
            <p:spPr bwMode="auto">
              <a:xfrm rot="18914667" flipH="1">
                <a:off x="3016" y="1752"/>
                <a:ext cx="2540" cy="363"/>
              </a:xfrm>
              <a:prstGeom prst="parallelogram">
                <a:avLst>
                  <a:gd name="adj" fmla="val 102367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lin ang="2700000" scaled="1"/>
              </a:gradFill>
              <a:ln w="9525">
                <a:solidFill>
                  <a:srgbClr val="FF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1881" name="Group 25"/>
          <p:cNvGrpSpPr>
            <a:grpSpLocks noChangeAspect="1"/>
          </p:cNvGrpSpPr>
          <p:nvPr/>
        </p:nvGrpSpPr>
        <p:grpSpPr bwMode="auto">
          <a:xfrm>
            <a:off x="1524000" y="3573463"/>
            <a:ext cx="393700" cy="1009650"/>
            <a:chOff x="2716" y="2117"/>
            <a:chExt cx="327" cy="838"/>
          </a:xfrm>
        </p:grpSpPr>
        <p:grpSp>
          <p:nvGrpSpPr>
            <p:cNvPr id="121882" name="Group 26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21883" name="Group 27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1884" name="Freeform 28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885" name="Freeform 29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1886" name="AutoShape 30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887" name="AutoShape 31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1888" name="AutoShape 32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1889" name="Group 33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21890" name="Freeform 34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91" name="AutoShape 35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92" name="Freeform 36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1927" name="Group 71"/>
          <p:cNvGrpSpPr>
            <a:grpSpLocks noChangeAspect="1"/>
          </p:cNvGrpSpPr>
          <p:nvPr/>
        </p:nvGrpSpPr>
        <p:grpSpPr bwMode="auto">
          <a:xfrm>
            <a:off x="1447800" y="3875088"/>
            <a:ext cx="449263" cy="1150937"/>
            <a:chOff x="2716" y="2117"/>
            <a:chExt cx="327" cy="838"/>
          </a:xfrm>
        </p:grpSpPr>
        <p:grpSp>
          <p:nvGrpSpPr>
            <p:cNvPr id="121928" name="Group 72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21929" name="Group 73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1930" name="Freeform 74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931" name="Freeform 75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1932" name="AutoShape 76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33" name="AutoShape 77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1934" name="AutoShape 78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1935" name="Group 79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21936" name="Freeform 80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937" name="AutoShape 81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938" name="Freeform 82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1973" name="Group 117"/>
          <p:cNvGrpSpPr>
            <a:grpSpLocks noChangeAspect="1"/>
          </p:cNvGrpSpPr>
          <p:nvPr/>
        </p:nvGrpSpPr>
        <p:grpSpPr bwMode="auto">
          <a:xfrm>
            <a:off x="1371600" y="4210050"/>
            <a:ext cx="504825" cy="1293813"/>
            <a:chOff x="2716" y="2117"/>
            <a:chExt cx="327" cy="838"/>
          </a:xfrm>
        </p:grpSpPr>
        <p:grpSp>
          <p:nvGrpSpPr>
            <p:cNvPr id="121974" name="Group 118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21975" name="Group 119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1976" name="Freeform 120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977" name="Freeform 121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1978" name="AutoShape 122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79" name="AutoShape 123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1980" name="AutoShape 124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1981" name="Group 125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21982" name="Freeform 126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983" name="AutoShape 127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984" name="Freeform 128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2019" name="Group 163"/>
          <p:cNvGrpSpPr>
            <a:grpSpLocks noChangeAspect="1"/>
          </p:cNvGrpSpPr>
          <p:nvPr/>
        </p:nvGrpSpPr>
        <p:grpSpPr bwMode="auto">
          <a:xfrm>
            <a:off x="1270000" y="4733925"/>
            <a:ext cx="561975" cy="1439863"/>
            <a:chOff x="2716" y="2117"/>
            <a:chExt cx="327" cy="838"/>
          </a:xfrm>
        </p:grpSpPr>
        <p:grpSp>
          <p:nvGrpSpPr>
            <p:cNvPr id="122020" name="Group 164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22021" name="Group 165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2022" name="Freeform 166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023" name="Freeform 167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2024" name="AutoShape 168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025" name="AutoShape 169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026" name="AutoShape 170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2027" name="Group 171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22028" name="Freeform 172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029" name="AutoShape 173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030" name="Freeform 174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2061" name="Text Box 205"/>
          <p:cNvSpPr txBox="1">
            <a:spLocks noChangeArrowheads="1"/>
          </p:cNvSpPr>
          <p:nvPr/>
        </p:nvSpPr>
        <p:spPr bwMode="auto">
          <a:xfrm>
            <a:off x="107950" y="692150"/>
            <a:ext cx="25923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chemeClr val="accent2"/>
                </a:solidFill>
              </a:rPr>
              <a:t>Ratio of boys to girls?</a:t>
            </a:r>
          </a:p>
        </p:txBody>
      </p:sp>
      <p:sp>
        <p:nvSpPr>
          <p:cNvPr id="122062" name="Text Box 206"/>
          <p:cNvSpPr txBox="1">
            <a:spLocks noChangeArrowheads="1"/>
          </p:cNvSpPr>
          <p:nvPr/>
        </p:nvSpPr>
        <p:spPr bwMode="auto">
          <a:xfrm>
            <a:off x="139700" y="114300"/>
            <a:ext cx="378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The dinner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74 0.16065 L 0.36944 -0.080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2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-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503 0.12847 L 0.27362 -0.0951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2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16 0.14815 L 0.36927 -0.1467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2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84 0.06412 L 0.4757 -0.1495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19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-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142 0.05186 L 0.37414 -0.1740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19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91 0.07292 L 0.45434 -0.2085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1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-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02 -0.09838 L 0.60764 -0.2736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219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-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-0.05069 L 0.49497 -0.2729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219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89 0.00116 L 0.57865 -0.3136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219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58 -0.12037 L 0.74167 -0.4081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218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18 -0.12153 L 0.61336 -0.40417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218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-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37 -0.11112 L 0.67621 -0.4444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048" grpId="0" animBg="1"/>
      <p:bldP spid="122049" grpId="0" animBg="1"/>
      <p:bldP spid="122050" grpId="0" animBg="1"/>
      <p:bldP spid="122051" grpId="0" animBg="1"/>
      <p:bldP spid="122052" grpId="0" animBg="1"/>
      <p:bldP spid="122053" grpId="0" animBg="1"/>
      <p:bldP spid="122054" grpId="0" animBg="1"/>
      <p:bldP spid="122055" grpId="0" animBg="1"/>
      <p:bldP spid="122056" grpId="0" animBg="1"/>
      <p:bldP spid="122057" grpId="0" animBg="1"/>
      <p:bldP spid="122058" grpId="0" animBg="1"/>
      <p:bldP spid="12205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Simplest ratios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sz="2800" b="1"/>
              <a:t>2 : 1 is a simpler ratio than 4 : 2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800" b="1"/>
              <a:t>but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800" b="1"/>
              <a:t>They both mean the same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800" b="1"/>
              <a:t>2 : 1 = 4 : 2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Can you explain why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2 : 1 = 6 : 3 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                        2 : 1 = 8 : 4 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                                                     2 : 1 = 100 : 50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36" name="Group 8"/>
          <p:cNvGrpSpPr>
            <a:grpSpLocks noChangeAspect="1"/>
          </p:cNvGrpSpPr>
          <p:nvPr/>
        </p:nvGrpSpPr>
        <p:grpSpPr bwMode="auto">
          <a:xfrm>
            <a:off x="965200" y="3692525"/>
            <a:ext cx="307975" cy="984250"/>
            <a:chOff x="2424" y="2140"/>
            <a:chExt cx="256" cy="817"/>
          </a:xfrm>
        </p:grpSpPr>
        <p:sp>
          <p:nvSpPr>
            <p:cNvPr id="124937" name="AutoShape 9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4938" name="Group 10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4939" name="AutoShape 11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40" name="AutoShape 12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4941" name="Group 13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4942" name="Group 14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4943" name="Freeform 15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944" name="Freeform 16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4945" name="AutoShape 17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46" name="AutoShape 18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4947" name="Group 19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4948" name="AutoShape 20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49" name="AutoShape 21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4950" name="Group 22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4951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52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4953" name="Group 25"/>
          <p:cNvGrpSpPr>
            <a:grpSpLocks noChangeAspect="1"/>
          </p:cNvGrpSpPr>
          <p:nvPr/>
        </p:nvGrpSpPr>
        <p:grpSpPr bwMode="auto">
          <a:xfrm>
            <a:off x="1716088" y="3679825"/>
            <a:ext cx="393700" cy="1009650"/>
            <a:chOff x="2716" y="2117"/>
            <a:chExt cx="327" cy="838"/>
          </a:xfrm>
        </p:grpSpPr>
        <p:grpSp>
          <p:nvGrpSpPr>
            <p:cNvPr id="124954" name="Group 26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24955" name="Group 27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4956" name="Freeform 28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957" name="Freeform 29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4958" name="AutoShape 30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59" name="AutoShape 31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4960" name="AutoShape 32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4961" name="Group 33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24962" name="Freeform 34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63" name="AutoShape 35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64" name="Freeform 36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4965" name="Group 37"/>
          <p:cNvGrpSpPr>
            <a:grpSpLocks noChangeAspect="1"/>
          </p:cNvGrpSpPr>
          <p:nvPr/>
        </p:nvGrpSpPr>
        <p:grpSpPr bwMode="auto">
          <a:xfrm>
            <a:off x="1346200" y="3702050"/>
            <a:ext cx="307975" cy="984250"/>
            <a:chOff x="2424" y="2140"/>
            <a:chExt cx="256" cy="817"/>
          </a:xfrm>
        </p:grpSpPr>
        <p:sp>
          <p:nvSpPr>
            <p:cNvPr id="124966" name="AutoShape 38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4967" name="Group 39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4968" name="AutoShape 40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69" name="AutoShape 41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4970" name="Group 42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4971" name="Group 43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4972" name="Freeform 44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973" name="Freeform 45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4974" name="AutoShape 46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75" name="AutoShape 47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4976" name="Group 48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4977" name="AutoShape 49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78" name="AutoShape 50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4979" name="Group 51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4980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81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4982" name="Group 54"/>
          <p:cNvGrpSpPr>
            <a:grpSpLocks noChangeAspect="1"/>
          </p:cNvGrpSpPr>
          <p:nvPr/>
        </p:nvGrpSpPr>
        <p:grpSpPr bwMode="auto">
          <a:xfrm>
            <a:off x="782638" y="3997325"/>
            <a:ext cx="352425" cy="1120775"/>
            <a:chOff x="2424" y="2140"/>
            <a:chExt cx="256" cy="817"/>
          </a:xfrm>
        </p:grpSpPr>
        <p:sp>
          <p:nvSpPr>
            <p:cNvPr id="124983" name="AutoShape 55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4984" name="Group 56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4985" name="AutoShape 57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86" name="AutoShape 58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4987" name="Group 59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4988" name="Group 60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4989" name="Freeform 61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990" name="Freeform 62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4991" name="AutoShape 63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92" name="AutoShape 64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4993" name="Group 65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4994" name="AutoShape 66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95" name="AutoShape 67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4996" name="Group 68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4997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98" name="Rectangle 70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5011" name="Group 83"/>
          <p:cNvGrpSpPr>
            <a:grpSpLocks noChangeAspect="1"/>
          </p:cNvGrpSpPr>
          <p:nvPr/>
        </p:nvGrpSpPr>
        <p:grpSpPr bwMode="auto">
          <a:xfrm>
            <a:off x="1216025" y="4006850"/>
            <a:ext cx="352425" cy="1120775"/>
            <a:chOff x="2424" y="2140"/>
            <a:chExt cx="256" cy="817"/>
          </a:xfrm>
        </p:grpSpPr>
        <p:sp>
          <p:nvSpPr>
            <p:cNvPr id="125012" name="AutoShape 84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5013" name="Group 85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5014" name="AutoShape 86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015" name="AutoShape 87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5016" name="Group 88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5017" name="Group 89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5018" name="Freeform 90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019" name="Freeform 91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5020" name="AutoShape 92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21" name="AutoShape 93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022" name="Group 94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5023" name="AutoShape 95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24" name="AutoShape 96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025" name="Group 97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5026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27" name="Rectangle 99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4999" name="Group 71"/>
          <p:cNvGrpSpPr>
            <a:grpSpLocks noChangeAspect="1"/>
          </p:cNvGrpSpPr>
          <p:nvPr/>
        </p:nvGrpSpPr>
        <p:grpSpPr bwMode="auto">
          <a:xfrm>
            <a:off x="1639888" y="3981450"/>
            <a:ext cx="449262" cy="1150938"/>
            <a:chOff x="2716" y="2117"/>
            <a:chExt cx="327" cy="838"/>
          </a:xfrm>
        </p:grpSpPr>
        <p:grpSp>
          <p:nvGrpSpPr>
            <p:cNvPr id="125000" name="Group 72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25001" name="Group 73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5002" name="Freeform 74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003" name="Freeform 75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5004" name="AutoShape 76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05" name="AutoShape 77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5006" name="AutoShape 78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5007" name="Group 79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25008" name="Freeform 80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009" name="AutoShape 81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010" name="Freeform 82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5028" name="Group 100"/>
          <p:cNvGrpSpPr>
            <a:grpSpLocks noChangeAspect="1"/>
          </p:cNvGrpSpPr>
          <p:nvPr/>
        </p:nvGrpSpPr>
        <p:grpSpPr bwMode="auto">
          <a:xfrm>
            <a:off x="600075" y="4343400"/>
            <a:ext cx="395288" cy="1260475"/>
            <a:chOff x="2424" y="2140"/>
            <a:chExt cx="256" cy="817"/>
          </a:xfrm>
        </p:grpSpPr>
        <p:sp>
          <p:nvSpPr>
            <p:cNvPr id="125029" name="AutoShape 101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5030" name="Group 102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5031" name="AutoShape 103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032" name="AutoShape 104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5033" name="Group 105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5034" name="Group 106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5035" name="Freeform 107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036" name="Freeform 108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5037" name="AutoShape 109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38" name="AutoShape 110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039" name="Group 111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5040" name="AutoShape 112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41" name="AutoShape 113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042" name="Group 114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5043" name="Rectangle 115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44" name="Rectangle 116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5057" name="Group 129"/>
          <p:cNvGrpSpPr>
            <a:grpSpLocks noChangeAspect="1"/>
          </p:cNvGrpSpPr>
          <p:nvPr/>
        </p:nvGrpSpPr>
        <p:grpSpPr bwMode="auto">
          <a:xfrm>
            <a:off x="1087438" y="4333875"/>
            <a:ext cx="395287" cy="1260475"/>
            <a:chOff x="2424" y="2140"/>
            <a:chExt cx="256" cy="817"/>
          </a:xfrm>
        </p:grpSpPr>
        <p:sp>
          <p:nvSpPr>
            <p:cNvPr id="125058" name="AutoShape 130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5059" name="Group 131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5060" name="AutoShape 132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061" name="AutoShape 133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5062" name="Group 134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5063" name="Group 135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5064" name="Freeform 136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065" name="Freeform 137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5066" name="AutoShape 138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67" name="AutoShape 139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068" name="Group 140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5069" name="AutoShape 141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70" name="AutoShape 142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071" name="Group 143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5072" name="Rectangle 144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73" name="Rectangle 145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5045" name="Group 117"/>
          <p:cNvGrpSpPr>
            <a:grpSpLocks noChangeAspect="1"/>
          </p:cNvGrpSpPr>
          <p:nvPr/>
        </p:nvGrpSpPr>
        <p:grpSpPr bwMode="auto">
          <a:xfrm>
            <a:off x="1563688" y="4316413"/>
            <a:ext cx="504825" cy="1293812"/>
            <a:chOff x="2716" y="2117"/>
            <a:chExt cx="327" cy="838"/>
          </a:xfrm>
        </p:grpSpPr>
        <p:grpSp>
          <p:nvGrpSpPr>
            <p:cNvPr id="125046" name="Group 118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25047" name="Group 119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5048" name="Freeform 120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049" name="Freeform 121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5050" name="AutoShape 122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51" name="AutoShape 123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5052" name="AutoShape 124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5053" name="Group 125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25054" name="Freeform 126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055" name="AutoShape 127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056" name="Freeform 128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5074" name="Text Box 146"/>
          <p:cNvSpPr txBox="1">
            <a:spLocks noChangeArrowheads="1"/>
          </p:cNvSpPr>
          <p:nvPr/>
        </p:nvSpPr>
        <p:spPr bwMode="auto">
          <a:xfrm>
            <a:off x="1212850" y="3571875"/>
            <a:ext cx="1614488" cy="365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/>
              <a:t>1 girl out of 3</a:t>
            </a:r>
          </a:p>
        </p:txBody>
      </p:sp>
      <p:sp>
        <p:nvSpPr>
          <p:cNvPr id="125075" name="Text Box 147"/>
          <p:cNvSpPr txBox="1">
            <a:spLocks noChangeArrowheads="1"/>
          </p:cNvSpPr>
          <p:nvPr/>
        </p:nvSpPr>
        <p:spPr bwMode="auto">
          <a:xfrm>
            <a:off x="2265363" y="2430463"/>
            <a:ext cx="1619250" cy="365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/>
              <a:t>2 girls out of 6</a:t>
            </a:r>
          </a:p>
        </p:txBody>
      </p:sp>
      <p:sp>
        <p:nvSpPr>
          <p:cNvPr id="125076" name="Text Box 148"/>
          <p:cNvSpPr txBox="1">
            <a:spLocks noChangeArrowheads="1"/>
          </p:cNvSpPr>
          <p:nvPr/>
        </p:nvSpPr>
        <p:spPr bwMode="auto">
          <a:xfrm>
            <a:off x="3187700" y="1298575"/>
            <a:ext cx="1620838" cy="365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/>
              <a:t>3 girls out of 9</a:t>
            </a:r>
          </a:p>
        </p:txBody>
      </p:sp>
      <p:sp>
        <p:nvSpPr>
          <p:cNvPr id="125077" name="Text Box 149"/>
          <p:cNvSpPr txBox="1">
            <a:spLocks noChangeArrowheads="1"/>
          </p:cNvSpPr>
          <p:nvPr/>
        </p:nvSpPr>
        <p:spPr bwMode="auto">
          <a:xfrm>
            <a:off x="4151313" y="158750"/>
            <a:ext cx="1620837" cy="365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/>
              <a:t>4 girls out of 12</a:t>
            </a:r>
          </a:p>
        </p:txBody>
      </p:sp>
      <p:sp>
        <p:nvSpPr>
          <p:cNvPr id="125078" name="Text Box 150"/>
          <p:cNvSpPr txBox="1">
            <a:spLocks noChangeArrowheads="1"/>
          </p:cNvSpPr>
          <p:nvPr/>
        </p:nvSpPr>
        <p:spPr bwMode="auto">
          <a:xfrm>
            <a:off x="3295650" y="598488"/>
            <a:ext cx="24765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Simplest proportion of girls is still 1 out of 3</a:t>
            </a:r>
          </a:p>
        </p:txBody>
      </p:sp>
      <p:sp>
        <p:nvSpPr>
          <p:cNvPr id="125079" name="Text Box 151"/>
          <p:cNvSpPr txBox="1">
            <a:spLocks noChangeArrowheads="1"/>
          </p:cNvSpPr>
          <p:nvPr/>
        </p:nvSpPr>
        <p:spPr bwMode="auto">
          <a:xfrm>
            <a:off x="2332038" y="1733550"/>
            <a:ext cx="24765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Simplest proportion of girls is still 1 out of 3</a:t>
            </a:r>
          </a:p>
        </p:txBody>
      </p:sp>
      <p:sp>
        <p:nvSpPr>
          <p:cNvPr id="125080" name="Text Box 152"/>
          <p:cNvSpPr txBox="1">
            <a:spLocks noChangeArrowheads="1"/>
          </p:cNvSpPr>
          <p:nvPr/>
        </p:nvSpPr>
        <p:spPr bwMode="auto">
          <a:xfrm>
            <a:off x="1412875" y="2871788"/>
            <a:ext cx="2471738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Simplest proportion of girls is still 1 out of 3</a:t>
            </a:r>
          </a:p>
        </p:txBody>
      </p:sp>
      <p:sp>
        <p:nvSpPr>
          <p:cNvPr id="125081" name="Text Box 153"/>
          <p:cNvSpPr txBox="1">
            <a:spLocks noChangeArrowheads="1"/>
          </p:cNvSpPr>
          <p:nvPr/>
        </p:nvSpPr>
        <p:spPr bwMode="auto">
          <a:xfrm>
            <a:off x="361950" y="3997325"/>
            <a:ext cx="2465388" cy="8540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This is the simplest proportion of girls             = 1 out of  3</a:t>
            </a:r>
          </a:p>
        </p:txBody>
      </p:sp>
      <p:grpSp>
        <p:nvGrpSpPr>
          <p:cNvPr id="125095" name="Group 167"/>
          <p:cNvGrpSpPr>
            <a:grpSpLocks noChangeAspect="1"/>
          </p:cNvGrpSpPr>
          <p:nvPr/>
        </p:nvGrpSpPr>
        <p:grpSpPr bwMode="auto">
          <a:xfrm>
            <a:off x="741363" y="4752975"/>
            <a:ext cx="439737" cy="1403350"/>
            <a:chOff x="2424" y="2140"/>
            <a:chExt cx="256" cy="817"/>
          </a:xfrm>
        </p:grpSpPr>
        <p:sp>
          <p:nvSpPr>
            <p:cNvPr id="125096" name="AutoShape 168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5097" name="Group 169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5098" name="AutoShape 170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099" name="AutoShape 171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5100" name="Group 172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5101" name="Group 173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5102" name="Freeform 174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103" name="Freeform 175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5104" name="AutoShape 176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105" name="AutoShape 177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106" name="Group 178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5107" name="AutoShape 179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108" name="AutoShape 180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109" name="Group 181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5110" name="Rectangle 182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111" name="Rectangle 183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5083" name="Group 155"/>
          <p:cNvGrpSpPr>
            <a:grpSpLocks noChangeAspect="1"/>
          </p:cNvGrpSpPr>
          <p:nvPr/>
        </p:nvGrpSpPr>
        <p:grpSpPr bwMode="auto">
          <a:xfrm>
            <a:off x="1270000" y="4733925"/>
            <a:ext cx="561975" cy="1439863"/>
            <a:chOff x="2716" y="2117"/>
            <a:chExt cx="327" cy="838"/>
          </a:xfrm>
        </p:grpSpPr>
        <p:grpSp>
          <p:nvGrpSpPr>
            <p:cNvPr id="125084" name="Group 156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25085" name="Group 157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5086" name="Freeform 158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087" name="Freeform 159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5088" name="AutoShape 160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89" name="AutoShape 161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5090" name="AutoShape 162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5091" name="Group 163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25092" name="Freeform 164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093" name="AutoShape 165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094" name="Freeform 166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5112" name="Group 184"/>
          <p:cNvGrpSpPr>
            <a:grpSpLocks noChangeAspect="1"/>
          </p:cNvGrpSpPr>
          <p:nvPr/>
        </p:nvGrpSpPr>
        <p:grpSpPr bwMode="auto">
          <a:xfrm>
            <a:off x="198438" y="4752975"/>
            <a:ext cx="439737" cy="1403350"/>
            <a:chOff x="2424" y="2140"/>
            <a:chExt cx="256" cy="817"/>
          </a:xfrm>
        </p:grpSpPr>
        <p:sp>
          <p:nvSpPr>
            <p:cNvPr id="125113" name="AutoShape 185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5114" name="Group 186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5115" name="AutoShape 187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116" name="AutoShape 188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5117" name="Group 189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5118" name="Group 190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5119" name="Freeform 191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120" name="Freeform 192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5121" name="AutoShape 193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122" name="AutoShape 194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123" name="Group 195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5124" name="AutoShape 196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125" name="AutoShape 197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126" name="Group 198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5127" name="Rectangle 199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128" name="Rectangle 200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3736975" y="4781550"/>
            <a:ext cx="114300" cy="658813"/>
          </a:xfrm>
          <a:prstGeom prst="rect">
            <a:avLst/>
          </a:prstGeom>
          <a:gradFill rotWithShape="1">
            <a:gsLst>
              <a:gs pos="0">
                <a:schemeClr val="bg1">
                  <a:alpha val="53999"/>
                </a:schemeClr>
              </a:gs>
              <a:gs pos="100000">
                <a:srgbClr val="FFAC33"/>
              </a:gs>
            </a:gsLst>
            <a:lin ang="0" scaled="1"/>
          </a:gradFill>
          <a:ln w="9525">
            <a:solidFill>
              <a:srgbClr val="FFA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4681538" y="4786313"/>
            <a:ext cx="114300" cy="658812"/>
          </a:xfrm>
          <a:prstGeom prst="rect">
            <a:avLst/>
          </a:prstGeom>
          <a:gradFill rotWithShape="1">
            <a:gsLst>
              <a:gs pos="0">
                <a:schemeClr val="bg1">
                  <a:alpha val="53999"/>
                </a:schemeClr>
              </a:gs>
              <a:gs pos="100000">
                <a:srgbClr val="FFAC33"/>
              </a:gs>
            </a:gsLst>
            <a:lin ang="0" scaled="1"/>
          </a:gradFill>
          <a:ln w="9525">
            <a:solidFill>
              <a:srgbClr val="FFA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8532813" y="1130300"/>
            <a:ext cx="58737" cy="658813"/>
          </a:xfrm>
          <a:prstGeom prst="rect">
            <a:avLst/>
          </a:prstGeom>
          <a:gradFill rotWithShape="1">
            <a:gsLst>
              <a:gs pos="0">
                <a:schemeClr val="bg1">
                  <a:alpha val="53999"/>
                </a:schemeClr>
              </a:gs>
              <a:gs pos="100000">
                <a:srgbClr val="FFAC33"/>
              </a:gs>
            </a:gsLst>
            <a:lin ang="0" scaled="1"/>
          </a:gradFill>
          <a:ln w="9525">
            <a:solidFill>
              <a:srgbClr val="FFA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AutoShape 7"/>
          <p:cNvSpPr>
            <a:spLocks noChangeArrowheads="1"/>
          </p:cNvSpPr>
          <p:nvPr/>
        </p:nvSpPr>
        <p:spPr bwMode="auto">
          <a:xfrm rot="8114667" flipH="1">
            <a:off x="2940050" y="2528888"/>
            <a:ext cx="6437313" cy="879475"/>
          </a:xfrm>
          <a:prstGeom prst="parallelogram">
            <a:avLst>
              <a:gd name="adj" fmla="val 107082"/>
            </a:avLst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lin ang="2700000" scaled="1"/>
          </a:gra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166" name="Text Box 238"/>
          <p:cNvSpPr txBox="1">
            <a:spLocks noChangeArrowheads="1"/>
          </p:cNvSpPr>
          <p:nvPr/>
        </p:nvSpPr>
        <p:spPr bwMode="auto">
          <a:xfrm>
            <a:off x="139700" y="114300"/>
            <a:ext cx="378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The dinner queue</a:t>
            </a:r>
          </a:p>
        </p:txBody>
      </p:sp>
      <p:sp>
        <p:nvSpPr>
          <p:cNvPr id="125167" name="Text Box 239"/>
          <p:cNvSpPr txBox="1">
            <a:spLocks noChangeArrowheads="1"/>
          </p:cNvSpPr>
          <p:nvPr/>
        </p:nvSpPr>
        <p:spPr bwMode="auto">
          <a:xfrm>
            <a:off x="107950" y="762000"/>
            <a:ext cx="237648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chemeClr val="accent2"/>
                </a:solidFill>
              </a:rPr>
              <a:t>What proportion is girls?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74 0.16065 L 0.46423 -0.10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5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" y="-13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503 0.12847 L 0.27362 -0.0951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5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11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16 0.14815 L 0.36927 -0.146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5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11111E-6 L 0.5849 -0.2131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5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" y="-10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142 0.05186 L 0.37414 -0.1740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50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-11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91 0.07292 L 0.45434 -0.208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5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-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31 -0.12986 L 0.68941 -0.3009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49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8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-0.05069 L 0.49497 -0.2729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5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" y="-11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89 0.00116 L 0.57865 -0.3136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249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754 -0.15186 L 0.77292 -0.4460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" y="-14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18 -0.12153 L 0.61336 -0.4041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249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-14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37 -0.11112 L 0.67621 -0.4444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076" grpId="0" animBg="1"/>
      <p:bldP spid="125077" grpId="0" animBg="1"/>
      <p:bldP spid="125078" grpId="0" animBg="1"/>
      <p:bldP spid="125079" grpId="0" animBg="1"/>
      <p:bldP spid="12508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84" name="Group 8"/>
          <p:cNvGrpSpPr>
            <a:grpSpLocks noChangeAspect="1"/>
          </p:cNvGrpSpPr>
          <p:nvPr/>
        </p:nvGrpSpPr>
        <p:grpSpPr bwMode="auto">
          <a:xfrm>
            <a:off x="965200" y="3692525"/>
            <a:ext cx="307975" cy="984250"/>
            <a:chOff x="2424" y="2140"/>
            <a:chExt cx="256" cy="817"/>
          </a:xfrm>
        </p:grpSpPr>
        <p:sp>
          <p:nvSpPr>
            <p:cNvPr id="126985" name="AutoShape 9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6986" name="Group 10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6987" name="AutoShape 11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988" name="AutoShape 12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6989" name="Group 13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6990" name="Group 14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6991" name="Freeform 15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992" name="Freeform 16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6993" name="AutoShape 17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994" name="AutoShape 18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6995" name="Group 19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6996" name="AutoShape 20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997" name="AutoShape 21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6998" name="Group 22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6999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00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7013" name="Group 37"/>
          <p:cNvGrpSpPr>
            <a:grpSpLocks noChangeAspect="1"/>
          </p:cNvGrpSpPr>
          <p:nvPr/>
        </p:nvGrpSpPr>
        <p:grpSpPr bwMode="auto">
          <a:xfrm>
            <a:off x="1346200" y="3702050"/>
            <a:ext cx="307975" cy="984250"/>
            <a:chOff x="2424" y="2140"/>
            <a:chExt cx="256" cy="817"/>
          </a:xfrm>
        </p:grpSpPr>
        <p:sp>
          <p:nvSpPr>
            <p:cNvPr id="127014" name="AutoShape 38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7015" name="Group 39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7016" name="AutoShape 40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017" name="AutoShape 41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7018" name="Group 42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7019" name="Group 43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7020" name="Freeform 44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21" name="Freeform 45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7022" name="AutoShape 46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23" name="AutoShape 47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7024" name="Group 48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7025" name="AutoShape 49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26" name="AutoShape 50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7027" name="Group 51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7028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29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7030" name="Group 54"/>
          <p:cNvGrpSpPr>
            <a:grpSpLocks noChangeAspect="1"/>
          </p:cNvGrpSpPr>
          <p:nvPr/>
        </p:nvGrpSpPr>
        <p:grpSpPr bwMode="auto">
          <a:xfrm>
            <a:off x="782638" y="3997325"/>
            <a:ext cx="352425" cy="1120775"/>
            <a:chOff x="2424" y="2140"/>
            <a:chExt cx="256" cy="817"/>
          </a:xfrm>
        </p:grpSpPr>
        <p:sp>
          <p:nvSpPr>
            <p:cNvPr id="127031" name="AutoShape 55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7032" name="Group 56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7033" name="AutoShape 57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034" name="AutoShape 58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7035" name="Group 59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7036" name="Group 60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7037" name="Freeform 61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38" name="Freeform 62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7039" name="AutoShape 63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40" name="AutoShape 64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7041" name="Group 65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7042" name="AutoShape 66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43" name="AutoShape 67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7044" name="Group 68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7045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46" name="Rectangle 70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7059" name="Group 83"/>
          <p:cNvGrpSpPr>
            <a:grpSpLocks noChangeAspect="1"/>
          </p:cNvGrpSpPr>
          <p:nvPr/>
        </p:nvGrpSpPr>
        <p:grpSpPr bwMode="auto">
          <a:xfrm>
            <a:off x="1216025" y="4006850"/>
            <a:ext cx="352425" cy="1120775"/>
            <a:chOff x="2424" y="2140"/>
            <a:chExt cx="256" cy="817"/>
          </a:xfrm>
        </p:grpSpPr>
        <p:sp>
          <p:nvSpPr>
            <p:cNvPr id="127060" name="AutoShape 84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7061" name="Group 85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7062" name="AutoShape 86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063" name="AutoShape 87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7064" name="Group 88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7065" name="Group 89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7066" name="Freeform 90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67" name="Freeform 91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7068" name="AutoShape 92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69" name="AutoShape 93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7070" name="Group 94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7071" name="AutoShape 95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72" name="AutoShape 96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7073" name="Group 97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7074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75" name="Rectangle 99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7076" name="Group 100"/>
          <p:cNvGrpSpPr>
            <a:grpSpLocks noChangeAspect="1"/>
          </p:cNvGrpSpPr>
          <p:nvPr/>
        </p:nvGrpSpPr>
        <p:grpSpPr bwMode="auto">
          <a:xfrm>
            <a:off x="600075" y="4343400"/>
            <a:ext cx="395288" cy="1260475"/>
            <a:chOff x="2424" y="2140"/>
            <a:chExt cx="256" cy="817"/>
          </a:xfrm>
        </p:grpSpPr>
        <p:sp>
          <p:nvSpPr>
            <p:cNvPr id="127077" name="AutoShape 101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7078" name="Group 102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7079" name="AutoShape 103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080" name="AutoShape 104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7081" name="Group 105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7082" name="Group 106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7083" name="Freeform 107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84" name="Freeform 108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7085" name="AutoShape 109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86" name="AutoShape 110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7087" name="Group 111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7088" name="AutoShape 112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89" name="AutoShape 113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7090" name="Group 114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7091" name="Rectangle 115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92" name="Rectangle 116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7105" name="Group 129"/>
          <p:cNvGrpSpPr>
            <a:grpSpLocks noChangeAspect="1"/>
          </p:cNvGrpSpPr>
          <p:nvPr/>
        </p:nvGrpSpPr>
        <p:grpSpPr bwMode="auto">
          <a:xfrm>
            <a:off x="1087438" y="4333875"/>
            <a:ext cx="395287" cy="1260475"/>
            <a:chOff x="2424" y="2140"/>
            <a:chExt cx="256" cy="817"/>
          </a:xfrm>
        </p:grpSpPr>
        <p:sp>
          <p:nvSpPr>
            <p:cNvPr id="127106" name="AutoShape 130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7107" name="Group 131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7108" name="AutoShape 132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109" name="AutoShape 133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7110" name="Group 134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7111" name="Group 135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7112" name="Freeform 136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113" name="Freeform 137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7114" name="AutoShape 138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115" name="AutoShape 139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7116" name="Group 140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7117" name="AutoShape 141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118" name="AutoShape 142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7119" name="Group 143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7120" name="Rectangle 144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121" name="Rectangle 145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7135" name="Group 159"/>
          <p:cNvGrpSpPr>
            <a:grpSpLocks noChangeAspect="1"/>
          </p:cNvGrpSpPr>
          <p:nvPr/>
        </p:nvGrpSpPr>
        <p:grpSpPr bwMode="auto">
          <a:xfrm>
            <a:off x="741363" y="4752975"/>
            <a:ext cx="439737" cy="1403350"/>
            <a:chOff x="2424" y="2140"/>
            <a:chExt cx="256" cy="817"/>
          </a:xfrm>
        </p:grpSpPr>
        <p:sp>
          <p:nvSpPr>
            <p:cNvPr id="127136" name="AutoShape 160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7137" name="Group 161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7138" name="AutoShape 162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139" name="AutoShape 163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7140" name="Group 164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7141" name="Group 165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7142" name="Freeform 166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143" name="Freeform 167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7144" name="AutoShape 168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145" name="AutoShape 169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7146" name="Group 170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7147" name="AutoShape 171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148" name="AutoShape 172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7149" name="Group 173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7150" name="Rectangle 174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151" name="Rectangle 175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7152" name="Group 176"/>
          <p:cNvGrpSpPr>
            <a:grpSpLocks noChangeAspect="1"/>
          </p:cNvGrpSpPr>
          <p:nvPr/>
        </p:nvGrpSpPr>
        <p:grpSpPr bwMode="auto">
          <a:xfrm>
            <a:off x="198438" y="4752975"/>
            <a:ext cx="439737" cy="1403350"/>
            <a:chOff x="2424" y="2140"/>
            <a:chExt cx="256" cy="817"/>
          </a:xfrm>
        </p:grpSpPr>
        <p:sp>
          <p:nvSpPr>
            <p:cNvPr id="127153" name="AutoShape 177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7154" name="Group 178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7155" name="AutoShape 179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156" name="AutoShape 180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7157" name="Group 181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7158" name="Group 182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7159" name="Freeform 183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160" name="Freeform 184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7161" name="AutoShape 185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162" name="AutoShape 186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7163" name="Group 187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7164" name="AutoShape 188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165" name="AutoShape 189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7166" name="Group 190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7167" name="Rectangle 191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168" name="Rectangle 192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7169" name="Text Box 193"/>
          <p:cNvSpPr txBox="1">
            <a:spLocks noChangeArrowheads="1"/>
          </p:cNvSpPr>
          <p:nvPr/>
        </p:nvSpPr>
        <p:spPr bwMode="auto">
          <a:xfrm>
            <a:off x="3848100" y="155575"/>
            <a:ext cx="1908175" cy="365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0"/>
              <a:t>Proportion of boys?</a:t>
            </a:r>
          </a:p>
        </p:txBody>
      </p:sp>
      <p:sp>
        <p:nvSpPr>
          <p:cNvPr id="127170" name="Text Box 194"/>
          <p:cNvSpPr txBox="1">
            <a:spLocks noChangeArrowheads="1"/>
          </p:cNvSpPr>
          <p:nvPr/>
        </p:nvSpPr>
        <p:spPr bwMode="auto">
          <a:xfrm>
            <a:off x="3416300" y="595313"/>
            <a:ext cx="235585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Simplest proportion of boys?</a:t>
            </a:r>
          </a:p>
        </p:txBody>
      </p:sp>
      <p:sp>
        <p:nvSpPr>
          <p:cNvPr id="127171" name="Text Box 195"/>
          <p:cNvSpPr txBox="1">
            <a:spLocks noChangeArrowheads="1"/>
          </p:cNvSpPr>
          <p:nvPr/>
        </p:nvSpPr>
        <p:spPr bwMode="auto">
          <a:xfrm>
            <a:off x="2808288" y="1314450"/>
            <a:ext cx="1990725" cy="3095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1600" b="0"/>
              <a:t>Proportion of boys?</a:t>
            </a:r>
          </a:p>
        </p:txBody>
      </p:sp>
      <p:sp>
        <p:nvSpPr>
          <p:cNvPr id="127172" name="Text Box 196"/>
          <p:cNvSpPr txBox="1">
            <a:spLocks noChangeArrowheads="1"/>
          </p:cNvSpPr>
          <p:nvPr/>
        </p:nvSpPr>
        <p:spPr bwMode="auto">
          <a:xfrm>
            <a:off x="2452688" y="1749425"/>
            <a:ext cx="235585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Simplest proportion of boys?</a:t>
            </a:r>
          </a:p>
        </p:txBody>
      </p:sp>
      <p:sp>
        <p:nvSpPr>
          <p:cNvPr id="127173" name="Text Box 197"/>
          <p:cNvSpPr txBox="1">
            <a:spLocks noChangeArrowheads="1"/>
          </p:cNvSpPr>
          <p:nvPr/>
        </p:nvSpPr>
        <p:spPr bwMode="auto">
          <a:xfrm>
            <a:off x="1885950" y="2436813"/>
            <a:ext cx="1990725" cy="3095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1600" b="0"/>
              <a:t>Proportion of boys?</a:t>
            </a:r>
          </a:p>
        </p:txBody>
      </p:sp>
      <p:sp>
        <p:nvSpPr>
          <p:cNvPr id="127174" name="Text Box 198"/>
          <p:cNvSpPr txBox="1">
            <a:spLocks noChangeArrowheads="1"/>
          </p:cNvSpPr>
          <p:nvPr/>
        </p:nvSpPr>
        <p:spPr bwMode="auto">
          <a:xfrm>
            <a:off x="1543050" y="2878138"/>
            <a:ext cx="23495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Simplest proportion of boys?</a:t>
            </a:r>
          </a:p>
        </p:txBody>
      </p:sp>
      <p:sp>
        <p:nvSpPr>
          <p:cNvPr id="127175" name="Text Box 199"/>
          <p:cNvSpPr txBox="1">
            <a:spLocks noChangeArrowheads="1"/>
          </p:cNvSpPr>
          <p:nvPr/>
        </p:nvSpPr>
        <p:spPr bwMode="auto">
          <a:xfrm>
            <a:off x="708025" y="3568700"/>
            <a:ext cx="1990725" cy="3095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1600" b="0"/>
              <a:t>Proportion of boys?</a:t>
            </a:r>
          </a:p>
        </p:txBody>
      </p:sp>
      <p:sp>
        <p:nvSpPr>
          <p:cNvPr id="127177" name="Text Box 201"/>
          <p:cNvSpPr txBox="1">
            <a:spLocks noChangeArrowheads="1"/>
          </p:cNvSpPr>
          <p:nvPr/>
        </p:nvSpPr>
        <p:spPr bwMode="auto">
          <a:xfrm>
            <a:off x="1871663" y="2430463"/>
            <a:ext cx="2012950" cy="365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/>
              <a:t>4 boys out of 6</a:t>
            </a:r>
          </a:p>
        </p:txBody>
      </p:sp>
      <p:sp>
        <p:nvSpPr>
          <p:cNvPr id="127178" name="Text Box 202"/>
          <p:cNvSpPr txBox="1">
            <a:spLocks noChangeArrowheads="1"/>
          </p:cNvSpPr>
          <p:nvPr/>
        </p:nvSpPr>
        <p:spPr bwMode="auto">
          <a:xfrm>
            <a:off x="2794000" y="1298575"/>
            <a:ext cx="2014538" cy="365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/>
              <a:t>6 boys out of 9</a:t>
            </a:r>
          </a:p>
        </p:txBody>
      </p:sp>
      <p:sp>
        <p:nvSpPr>
          <p:cNvPr id="127179" name="Text Box 203"/>
          <p:cNvSpPr txBox="1">
            <a:spLocks noChangeArrowheads="1"/>
          </p:cNvSpPr>
          <p:nvPr/>
        </p:nvSpPr>
        <p:spPr bwMode="auto">
          <a:xfrm>
            <a:off x="3843338" y="158750"/>
            <a:ext cx="1928812" cy="365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/>
              <a:t>8 boys out of 12</a:t>
            </a:r>
          </a:p>
        </p:txBody>
      </p:sp>
      <p:sp>
        <p:nvSpPr>
          <p:cNvPr id="127180" name="Text Box 204"/>
          <p:cNvSpPr txBox="1">
            <a:spLocks noChangeArrowheads="1"/>
          </p:cNvSpPr>
          <p:nvPr/>
        </p:nvSpPr>
        <p:spPr bwMode="auto">
          <a:xfrm>
            <a:off x="3295650" y="598488"/>
            <a:ext cx="24765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Simplest proportion of boys is still 2 out of 3</a:t>
            </a:r>
          </a:p>
        </p:txBody>
      </p:sp>
      <p:sp>
        <p:nvSpPr>
          <p:cNvPr id="127181" name="Text Box 205"/>
          <p:cNvSpPr txBox="1">
            <a:spLocks noChangeArrowheads="1"/>
          </p:cNvSpPr>
          <p:nvPr/>
        </p:nvSpPr>
        <p:spPr bwMode="auto">
          <a:xfrm>
            <a:off x="2332038" y="1733550"/>
            <a:ext cx="24765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Simplest proportion of boys is still 2 out of 3</a:t>
            </a:r>
          </a:p>
        </p:txBody>
      </p:sp>
      <p:sp>
        <p:nvSpPr>
          <p:cNvPr id="127182" name="Text Box 206"/>
          <p:cNvSpPr txBox="1">
            <a:spLocks noChangeArrowheads="1"/>
          </p:cNvSpPr>
          <p:nvPr/>
        </p:nvSpPr>
        <p:spPr bwMode="auto">
          <a:xfrm>
            <a:off x="1412875" y="2871788"/>
            <a:ext cx="2471738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Simplest proportion of boys is still 2 out of 3</a:t>
            </a:r>
          </a:p>
        </p:txBody>
      </p:sp>
      <p:grpSp>
        <p:nvGrpSpPr>
          <p:cNvPr id="126978" name="Group 2"/>
          <p:cNvGrpSpPr>
            <a:grpSpLocks/>
          </p:cNvGrpSpPr>
          <p:nvPr/>
        </p:nvGrpSpPr>
        <p:grpSpPr bwMode="auto">
          <a:xfrm>
            <a:off x="2940050" y="1130300"/>
            <a:ext cx="6437313" cy="4513263"/>
            <a:chOff x="2477" y="1762"/>
            <a:chExt cx="2540" cy="1781"/>
          </a:xfrm>
        </p:grpSpPr>
        <p:sp>
          <p:nvSpPr>
            <p:cNvPr id="126979" name="Rectangle 3"/>
            <p:cNvSpPr>
              <a:spLocks noChangeArrowheads="1"/>
            </p:cNvSpPr>
            <p:nvPr/>
          </p:nvSpPr>
          <p:spPr bwMode="auto">
            <a:xfrm>
              <a:off x="2751" y="3269"/>
              <a:ext cx="45" cy="272"/>
            </a:xfrm>
            <a:prstGeom prst="rect">
              <a:avLst/>
            </a:prstGeom>
            <a:gradFill rotWithShape="1">
              <a:gsLst>
                <a:gs pos="0">
                  <a:schemeClr val="bg1">
                    <a:alpha val="53999"/>
                  </a:schemeClr>
                </a:gs>
                <a:gs pos="100000">
                  <a:srgbClr val="FFAC33"/>
                </a:gs>
              </a:gsLst>
              <a:lin ang="0" scaled="1"/>
            </a:gradFill>
            <a:ln w="9525">
              <a:solidFill>
                <a:srgbClr val="FFAC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6980" name="Group 4"/>
            <p:cNvGrpSpPr>
              <a:grpSpLocks/>
            </p:cNvGrpSpPr>
            <p:nvPr/>
          </p:nvGrpSpPr>
          <p:grpSpPr bwMode="auto">
            <a:xfrm>
              <a:off x="2477" y="1762"/>
              <a:ext cx="2540" cy="1781"/>
              <a:chOff x="3016" y="1175"/>
              <a:chExt cx="2540" cy="1781"/>
            </a:xfrm>
          </p:grpSpPr>
          <p:sp>
            <p:nvSpPr>
              <p:cNvPr id="126981" name="Rectangle 5"/>
              <p:cNvSpPr>
                <a:spLocks noChangeArrowheads="1"/>
              </p:cNvSpPr>
              <p:nvPr/>
            </p:nvSpPr>
            <p:spPr bwMode="auto">
              <a:xfrm>
                <a:off x="3703" y="2684"/>
                <a:ext cx="45" cy="272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53999"/>
                    </a:schemeClr>
                  </a:gs>
                  <a:gs pos="100000">
                    <a:srgbClr val="FFAC33"/>
                  </a:gs>
                </a:gsLst>
                <a:lin ang="0" scaled="1"/>
              </a:gradFill>
              <a:ln w="9525">
                <a:solidFill>
                  <a:srgbClr val="FFAC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982" name="Rectangle 6"/>
              <p:cNvSpPr>
                <a:spLocks noChangeArrowheads="1"/>
              </p:cNvSpPr>
              <p:nvPr/>
            </p:nvSpPr>
            <p:spPr bwMode="auto">
              <a:xfrm>
                <a:off x="5275" y="1175"/>
                <a:ext cx="23" cy="272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53999"/>
                    </a:schemeClr>
                  </a:gs>
                  <a:gs pos="100000">
                    <a:srgbClr val="FFAC33"/>
                  </a:gs>
                </a:gsLst>
                <a:lin ang="0" scaled="1"/>
              </a:gradFill>
              <a:ln w="9525">
                <a:solidFill>
                  <a:srgbClr val="FFAC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983" name="AutoShape 7"/>
              <p:cNvSpPr>
                <a:spLocks noChangeArrowheads="1"/>
              </p:cNvSpPr>
              <p:nvPr/>
            </p:nvSpPr>
            <p:spPr bwMode="auto">
              <a:xfrm rot="18914667" flipH="1">
                <a:off x="3016" y="1752"/>
                <a:ext cx="2540" cy="363"/>
              </a:xfrm>
              <a:prstGeom prst="parallelogram">
                <a:avLst>
                  <a:gd name="adj" fmla="val 102367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lin ang="2700000" scaled="1"/>
              </a:gradFill>
              <a:ln w="9525">
                <a:solidFill>
                  <a:srgbClr val="FF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7001" name="Group 25"/>
          <p:cNvGrpSpPr>
            <a:grpSpLocks noChangeAspect="1"/>
          </p:cNvGrpSpPr>
          <p:nvPr/>
        </p:nvGrpSpPr>
        <p:grpSpPr bwMode="auto">
          <a:xfrm>
            <a:off x="1716088" y="3679825"/>
            <a:ext cx="393700" cy="1009650"/>
            <a:chOff x="2716" y="2117"/>
            <a:chExt cx="327" cy="838"/>
          </a:xfrm>
        </p:grpSpPr>
        <p:grpSp>
          <p:nvGrpSpPr>
            <p:cNvPr id="127002" name="Group 26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27003" name="Group 27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7004" name="Freeform 28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05" name="Freeform 29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7006" name="AutoShape 30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07" name="AutoShape 31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7008" name="AutoShape 32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7009" name="Group 33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27010" name="Freeform 34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011" name="AutoShape 35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012" name="Freeform 36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7047" name="Group 71"/>
          <p:cNvGrpSpPr>
            <a:grpSpLocks noChangeAspect="1"/>
          </p:cNvGrpSpPr>
          <p:nvPr/>
        </p:nvGrpSpPr>
        <p:grpSpPr bwMode="auto">
          <a:xfrm>
            <a:off x="1639888" y="3981450"/>
            <a:ext cx="449262" cy="1150938"/>
            <a:chOff x="2716" y="2117"/>
            <a:chExt cx="327" cy="838"/>
          </a:xfrm>
        </p:grpSpPr>
        <p:grpSp>
          <p:nvGrpSpPr>
            <p:cNvPr id="127048" name="Group 72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27049" name="Group 73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7050" name="Freeform 74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51" name="Freeform 75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7052" name="AutoShape 76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53" name="AutoShape 77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7054" name="AutoShape 78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7055" name="Group 79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27056" name="Freeform 80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057" name="AutoShape 81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058" name="Freeform 82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7093" name="Group 117"/>
          <p:cNvGrpSpPr>
            <a:grpSpLocks noChangeAspect="1"/>
          </p:cNvGrpSpPr>
          <p:nvPr/>
        </p:nvGrpSpPr>
        <p:grpSpPr bwMode="auto">
          <a:xfrm>
            <a:off x="1563688" y="4316413"/>
            <a:ext cx="504825" cy="1293812"/>
            <a:chOff x="2716" y="2117"/>
            <a:chExt cx="327" cy="838"/>
          </a:xfrm>
        </p:grpSpPr>
        <p:grpSp>
          <p:nvGrpSpPr>
            <p:cNvPr id="127094" name="Group 118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27095" name="Group 119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7096" name="Freeform 120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97" name="Freeform 121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7098" name="AutoShape 122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99" name="AutoShape 123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7100" name="AutoShape 124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7101" name="Group 125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27102" name="Freeform 126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103" name="AutoShape 127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104" name="Freeform 128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7123" name="Group 147"/>
          <p:cNvGrpSpPr>
            <a:grpSpLocks noChangeAspect="1"/>
          </p:cNvGrpSpPr>
          <p:nvPr/>
        </p:nvGrpSpPr>
        <p:grpSpPr bwMode="auto">
          <a:xfrm>
            <a:off x="1270000" y="4733925"/>
            <a:ext cx="561975" cy="1439863"/>
            <a:chOff x="2716" y="2117"/>
            <a:chExt cx="327" cy="838"/>
          </a:xfrm>
        </p:grpSpPr>
        <p:grpSp>
          <p:nvGrpSpPr>
            <p:cNvPr id="127124" name="Group 148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27125" name="Group 149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7126" name="Freeform 150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127" name="Freeform 151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7128" name="AutoShape 152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129" name="AutoShape 153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7130" name="AutoShape 154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7131" name="Group 155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27132" name="Freeform 156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133" name="AutoShape 157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134" name="Freeform 158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7183" name="Text Box 207"/>
          <p:cNvSpPr txBox="1">
            <a:spLocks noChangeArrowheads="1"/>
          </p:cNvSpPr>
          <p:nvPr/>
        </p:nvSpPr>
        <p:spPr bwMode="auto">
          <a:xfrm>
            <a:off x="323850" y="4005263"/>
            <a:ext cx="2344738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Simplest proportion of boys?</a:t>
            </a:r>
          </a:p>
        </p:txBody>
      </p:sp>
      <p:sp>
        <p:nvSpPr>
          <p:cNvPr id="127184" name="Text Box 208"/>
          <p:cNvSpPr txBox="1">
            <a:spLocks noChangeArrowheads="1"/>
          </p:cNvSpPr>
          <p:nvPr/>
        </p:nvSpPr>
        <p:spPr bwMode="auto">
          <a:xfrm>
            <a:off x="179388" y="4652963"/>
            <a:ext cx="2465387" cy="8540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This is the simplest proportion of boys             = 2 out of 3</a:t>
            </a:r>
          </a:p>
        </p:txBody>
      </p:sp>
      <p:sp>
        <p:nvSpPr>
          <p:cNvPr id="127176" name="Text Box 200"/>
          <p:cNvSpPr txBox="1">
            <a:spLocks noChangeArrowheads="1"/>
          </p:cNvSpPr>
          <p:nvPr/>
        </p:nvSpPr>
        <p:spPr bwMode="auto">
          <a:xfrm>
            <a:off x="703263" y="3571875"/>
            <a:ext cx="1990725" cy="365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/>
              <a:t>2 boys out of 3</a:t>
            </a:r>
          </a:p>
        </p:txBody>
      </p:sp>
      <p:sp>
        <p:nvSpPr>
          <p:cNvPr id="127186" name="Text Box 210"/>
          <p:cNvSpPr txBox="1">
            <a:spLocks noChangeArrowheads="1"/>
          </p:cNvSpPr>
          <p:nvPr/>
        </p:nvSpPr>
        <p:spPr bwMode="auto">
          <a:xfrm>
            <a:off x="139700" y="114300"/>
            <a:ext cx="378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The dinner queue</a:t>
            </a:r>
          </a:p>
        </p:txBody>
      </p:sp>
      <p:sp>
        <p:nvSpPr>
          <p:cNvPr id="127187" name="Text Box 211"/>
          <p:cNvSpPr txBox="1">
            <a:spLocks noChangeArrowheads="1"/>
          </p:cNvSpPr>
          <p:nvPr/>
        </p:nvSpPr>
        <p:spPr bwMode="auto">
          <a:xfrm>
            <a:off x="107950" y="762000"/>
            <a:ext cx="237648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chemeClr val="accent2"/>
                </a:solidFill>
              </a:rPr>
              <a:t>What proportion is boys?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74 0.16065 L 0.36944 -0.080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7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-12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503 0.12847 L 0.27362 -0.0951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7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11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16 0.14815 L 0.36927 -0.146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7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84 0.06412 L 0.4757 -0.1495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7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-10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142 0.05186 L 0.37414 -0.1740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27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-113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91 0.07292 L 0.45434 -0.2085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7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-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02 -0.09838 L 0.60764 -0.2736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27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-88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-0.05069 L 0.49497 -0.2729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27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" y="-11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89 0.00116 L 0.57865 -0.3136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27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58 -0.12037 L 0.74167 -0.4081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14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18 -0.12153 L 0.61336 -0.40417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270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-14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37 -0.11112 L 0.67621 -0.44445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169" grpId="0" animBg="1"/>
      <p:bldP spid="127170" grpId="0" animBg="1"/>
      <p:bldP spid="127171" grpId="0" animBg="1"/>
      <p:bldP spid="127172" grpId="0" animBg="1"/>
      <p:bldP spid="127173" grpId="0" animBg="1"/>
      <p:bldP spid="127174" grpId="0" animBg="1"/>
      <p:bldP spid="127175" grpId="0" animBg="1"/>
      <p:bldP spid="127178" grpId="0" animBg="1"/>
      <p:bldP spid="127179" grpId="0" animBg="1"/>
      <p:bldP spid="127180" grpId="0" animBg="1"/>
      <p:bldP spid="127181" grpId="0" animBg="1"/>
      <p:bldP spid="127183" grpId="0" animBg="1"/>
      <p:bldP spid="127184" grpId="0" animBg="1"/>
      <p:bldP spid="12717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242" name="Group 2"/>
          <p:cNvGrpSpPr>
            <a:grpSpLocks noChangeAspect="1"/>
          </p:cNvGrpSpPr>
          <p:nvPr/>
        </p:nvGrpSpPr>
        <p:grpSpPr bwMode="auto">
          <a:xfrm>
            <a:off x="965200" y="3692525"/>
            <a:ext cx="307975" cy="984250"/>
            <a:chOff x="2424" y="2140"/>
            <a:chExt cx="256" cy="817"/>
          </a:xfrm>
        </p:grpSpPr>
        <p:sp>
          <p:nvSpPr>
            <p:cNvPr id="138243" name="AutoShape 3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8244" name="Group 4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38245" name="AutoShape 5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46" name="AutoShape 6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8247" name="Group 7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38248" name="Group 8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8249" name="Freeform 9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250" name="Freeform 10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8251" name="AutoShape 11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52" name="AutoShape 12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8253" name="Group 13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38254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55" name="AutoShape 15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8256" name="Group 16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38257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58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8259" name="Group 19"/>
          <p:cNvGrpSpPr>
            <a:grpSpLocks noChangeAspect="1"/>
          </p:cNvGrpSpPr>
          <p:nvPr/>
        </p:nvGrpSpPr>
        <p:grpSpPr bwMode="auto">
          <a:xfrm>
            <a:off x="1346200" y="3702050"/>
            <a:ext cx="307975" cy="984250"/>
            <a:chOff x="2424" y="2140"/>
            <a:chExt cx="256" cy="817"/>
          </a:xfrm>
        </p:grpSpPr>
        <p:sp>
          <p:nvSpPr>
            <p:cNvPr id="138260" name="AutoShape 20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8261" name="Group 21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38262" name="AutoShape 22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63" name="AutoShape 23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8264" name="Group 24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38265" name="Group 25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8266" name="Freeform 26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267" name="Freeform 27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8268" name="AutoShape 28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69" name="AutoShape 29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8270" name="Group 30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38271" name="AutoShape 31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72" name="AutoShape 32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8273" name="Group 33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38274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75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8276" name="Group 36"/>
          <p:cNvGrpSpPr>
            <a:grpSpLocks noChangeAspect="1"/>
          </p:cNvGrpSpPr>
          <p:nvPr/>
        </p:nvGrpSpPr>
        <p:grpSpPr bwMode="auto">
          <a:xfrm>
            <a:off x="782638" y="3997325"/>
            <a:ext cx="352425" cy="1120775"/>
            <a:chOff x="2424" y="2140"/>
            <a:chExt cx="256" cy="817"/>
          </a:xfrm>
        </p:grpSpPr>
        <p:sp>
          <p:nvSpPr>
            <p:cNvPr id="138277" name="AutoShape 37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8278" name="Group 38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38279" name="AutoShape 39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80" name="AutoShape 40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8281" name="Group 41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38282" name="Group 42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8283" name="Freeform 43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284" name="Freeform 44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8285" name="AutoShape 45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86" name="AutoShape 46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8287" name="Group 47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38288" name="AutoShape 48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89" name="AutoShape 49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8290" name="Group 50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38291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92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8293" name="Group 53"/>
          <p:cNvGrpSpPr>
            <a:grpSpLocks noChangeAspect="1"/>
          </p:cNvGrpSpPr>
          <p:nvPr/>
        </p:nvGrpSpPr>
        <p:grpSpPr bwMode="auto">
          <a:xfrm>
            <a:off x="1216025" y="4006850"/>
            <a:ext cx="352425" cy="1120775"/>
            <a:chOff x="2424" y="2140"/>
            <a:chExt cx="256" cy="817"/>
          </a:xfrm>
        </p:grpSpPr>
        <p:sp>
          <p:nvSpPr>
            <p:cNvPr id="138294" name="AutoShape 54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8295" name="Group 55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38296" name="AutoShape 56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97" name="AutoShape 57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8298" name="Group 58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38299" name="Group 59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8300" name="Freeform 60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301" name="Freeform 61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8302" name="AutoShape 62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03" name="AutoShape 63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8304" name="Group 64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38305" name="AutoShape 65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06" name="AutoShape 66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8307" name="Group 67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38308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09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8310" name="Group 70"/>
          <p:cNvGrpSpPr>
            <a:grpSpLocks noChangeAspect="1"/>
          </p:cNvGrpSpPr>
          <p:nvPr/>
        </p:nvGrpSpPr>
        <p:grpSpPr bwMode="auto">
          <a:xfrm>
            <a:off x="600075" y="4343400"/>
            <a:ext cx="395288" cy="1260475"/>
            <a:chOff x="2424" y="2140"/>
            <a:chExt cx="256" cy="817"/>
          </a:xfrm>
        </p:grpSpPr>
        <p:sp>
          <p:nvSpPr>
            <p:cNvPr id="138311" name="AutoShape 71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8312" name="Group 72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38313" name="AutoShape 73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14" name="AutoShape 74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8315" name="Group 75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38316" name="Group 76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8317" name="Freeform 77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318" name="Freeform 78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8319" name="AutoShape 79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20" name="AutoShape 80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8321" name="Group 81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38322" name="AutoShape 82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23" name="AutoShape 83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8324" name="Group 84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38325" name="Rectangle 85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26" name="Rectangle 86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8327" name="Group 87"/>
          <p:cNvGrpSpPr>
            <a:grpSpLocks noChangeAspect="1"/>
          </p:cNvGrpSpPr>
          <p:nvPr/>
        </p:nvGrpSpPr>
        <p:grpSpPr bwMode="auto">
          <a:xfrm>
            <a:off x="1087438" y="4333875"/>
            <a:ext cx="395287" cy="1260475"/>
            <a:chOff x="2424" y="2140"/>
            <a:chExt cx="256" cy="817"/>
          </a:xfrm>
        </p:grpSpPr>
        <p:sp>
          <p:nvSpPr>
            <p:cNvPr id="138328" name="AutoShape 88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8329" name="Group 89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38330" name="AutoShape 90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31" name="AutoShape 91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8332" name="Group 92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38333" name="Group 93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8334" name="Freeform 94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335" name="Freeform 95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8336" name="AutoShape 96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37" name="AutoShape 97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8338" name="Group 98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38339" name="AutoShape 99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40" name="AutoShape 100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8341" name="Group 101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38342" name="Rectangle 102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43" name="Rectangle 103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8344" name="Group 104"/>
          <p:cNvGrpSpPr>
            <a:grpSpLocks noChangeAspect="1"/>
          </p:cNvGrpSpPr>
          <p:nvPr/>
        </p:nvGrpSpPr>
        <p:grpSpPr bwMode="auto">
          <a:xfrm>
            <a:off x="741363" y="4752975"/>
            <a:ext cx="439737" cy="1403350"/>
            <a:chOff x="2424" y="2140"/>
            <a:chExt cx="256" cy="817"/>
          </a:xfrm>
        </p:grpSpPr>
        <p:sp>
          <p:nvSpPr>
            <p:cNvPr id="138345" name="AutoShape 105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8346" name="Group 106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38347" name="AutoShape 107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48" name="AutoShape 108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8349" name="Group 109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38350" name="Group 110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8351" name="Freeform 111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352" name="Freeform 112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8353" name="AutoShape 113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54" name="AutoShape 114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8355" name="Group 115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38356" name="AutoShape 116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57" name="AutoShape 117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8358" name="Group 118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38359" name="Rectangle 119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60" name="Rectangle 120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8361" name="Group 121"/>
          <p:cNvGrpSpPr>
            <a:grpSpLocks noChangeAspect="1"/>
          </p:cNvGrpSpPr>
          <p:nvPr/>
        </p:nvGrpSpPr>
        <p:grpSpPr bwMode="auto">
          <a:xfrm>
            <a:off x="198438" y="4752975"/>
            <a:ext cx="439737" cy="1403350"/>
            <a:chOff x="2424" y="2140"/>
            <a:chExt cx="256" cy="817"/>
          </a:xfrm>
        </p:grpSpPr>
        <p:sp>
          <p:nvSpPr>
            <p:cNvPr id="138362" name="AutoShape 122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8363" name="Group 123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38364" name="AutoShape 124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65" name="AutoShape 125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8366" name="Group 126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38367" name="Group 127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8368" name="Freeform 128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369" name="Freeform 129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8370" name="AutoShape 130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71" name="AutoShape 131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8372" name="Group 132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38373" name="AutoShape 133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74" name="AutoShape 134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8375" name="Group 135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38376" name="Rectangle 136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77" name="Rectangle 137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8378" name="Text Box 138"/>
          <p:cNvSpPr txBox="1">
            <a:spLocks noChangeArrowheads="1"/>
          </p:cNvSpPr>
          <p:nvPr/>
        </p:nvSpPr>
        <p:spPr bwMode="auto">
          <a:xfrm>
            <a:off x="3314700" y="44450"/>
            <a:ext cx="2441575" cy="365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/>
              <a:t>What fraction is girls?</a:t>
            </a:r>
          </a:p>
        </p:txBody>
      </p:sp>
      <p:sp>
        <p:nvSpPr>
          <p:cNvPr id="138379" name="Text Box 139"/>
          <p:cNvSpPr txBox="1">
            <a:spLocks noChangeArrowheads="1"/>
          </p:cNvSpPr>
          <p:nvPr/>
        </p:nvSpPr>
        <p:spPr bwMode="auto">
          <a:xfrm>
            <a:off x="3425825" y="539750"/>
            <a:ext cx="235585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Simplest proportion of girls?</a:t>
            </a:r>
          </a:p>
        </p:txBody>
      </p:sp>
      <p:sp>
        <p:nvSpPr>
          <p:cNvPr id="138380" name="Text Box 140"/>
          <p:cNvSpPr txBox="1">
            <a:spLocks noChangeArrowheads="1"/>
          </p:cNvSpPr>
          <p:nvPr/>
        </p:nvSpPr>
        <p:spPr bwMode="auto">
          <a:xfrm>
            <a:off x="2251075" y="1281113"/>
            <a:ext cx="2547938" cy="3095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1600" b="0"/>
              <a:t>What fraction is girls?</a:t>
            </a:r>
          </a:p>
        </p:txBody>
      </p:sp>
      <p:sp>
        <p:nvSpPr>
          <p:cNvPr id="138381" name="Text Box 141"/>
          <p:cNvSpPr txBox="1">
            <a:spLocks noChangeArrowheads="1"/>
          </p:cNvSpPr>
          <p:nvPr/>
        </p:nvSpPr>
        <p:spPr bwMode="auto">
          <a:xfrm>
            <a:off x="2486025" y="1793875"/>
            <a:ext cx="2355850" cy="365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Simplest fraction of girls?</a:t>
            </a:r>
          </a:p>
        </p:txBody>
      </p:sp>
      <p:sp>
        <p:nvSpPr>
          <p:cNvPr id="138382" name="Text Box 142"/>
          <p:cNvSpPr txBox="1">
            <a:spLocks noChangeArrowheads="1"/>
          </p:cNvSpPr>
          <p:nvPr/>
        </p:nvSpPr>
        <p:spPr bwMode="auto">
          <a:xfrm>
            <a:off x="1328738" y="2459038"/>
            <a:ext cx="2547937" cy="3095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1600" b="0"/>
              <a:t>What fraction is girls?</a:t>
            </a:r>
          </a:p>
        </p:txBody>
      </p:sp>
      <p:sp>
        <p:nvSpPr>
          <p:cNvPr id="138383" name="Text Box 143"/>
          <p:cNvSpPr txBox="1">
            <a:spLocks noChangeArrowheads="1"/>
          </p:cNvSpPr>
          <p:nvPr/>
        </p:nvSpPr>
        <p:spPr bwMode="auto">
          <a:xfrm>
            <a:off x="1552575" y="2978150"/>
            <a:ext cx="2349500" cy="365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Simplest fraction of girls? </a:t>
            </a:r>
          </a:p>
        </p:txBody>
      </p:sp>
      <p:sp>
        <p:nvSpPr>
          <p:cNvPr id="138384" name="Text Box 144"/>
          <p:cNvSpPr txBox="1">
            <a:spLocks noChangeArrowheads="1"/>
          </p:cNvSpPr>
          <p:nvPr/>
        </p:nvSpPr>
        <p:spPr bwMode="auto">
          <a:xfrm>
            <a:off x="150813" y="3613150"/>
            <a:ext cx="2547937" cy="3095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1600" b="0"/>
              <a:t>What fraction is girls?</a:t>
            </a:r>
          </a:p>
        </p:txBody>
      </p:sp>
      <p:sp>
        <p:nvSpPr>
          <p:cNvPr id="138385" name="Text Box 145"/>
          <p:cNvSpPr txBox="1">
            <a:spLocks noChangeArrowheads="1"/>
          </p:cNvSpPr>
          <p:nvPr/>
        </p:nvSpPr>
        <p:spPr bwMode="auto">
          <a:xfrm>
            <a:off x="1303338" y="2400300"/>
            <a:ext cx="2722562" cy="365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/>
              <a:t>2 / 6</a:t>
            </a:r>
          </a:p>
        </p:txBody>
      </p:sp>
      <p:sp>
        <p:nvSpPr>
          <p:cNvPr id="138386" name="Text Box 146"/>
          <p:cNvSpPr txBox="1">
            <a:spLocks noChangeArrowheads="1"/>
          </p:cNvSpPr>
          <p:nvPr/>
        </p:nvSpPr>
        <p:spPr bwMode="auto">
          <a:xfrm>
            <a:off x="2225675" y="1235075"/>
            <a:ext cx="2724150" cy="365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/>
              <a:t>3 / 9</a:t>
            </a:r>
          </a:p>
        </p:txBody>
      </p:sp>
      <p:sp>
        <p:nvSpPr>
          <p:cNvPr id="138387" name="Text Box 147"/>
          <p:cNvSpPr txBox="1">
            <a:spLocks noChangeArrowheads="1"/>
          </p:cNvSpPr>
          <p:nvPr/>
        </p:nvSpPr>
        <p:spPr bwMode="auto">
          <a:xfrm>
            <a:off x="3294063" y="50800"/>
            <a:ext cx="2608262" cy="365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/>
              <a:t>4 / 12</a:t>
            </a:r>
          </a:p>
        </p:txBody>
      </p:sp>
      <p:sp>
        <p:nvSpPr>
          <p:cNvPr id="138388" name="Text Box 148"/>
          <p:cNvSpPr txBox="1">
            <a:spLocks noChangeArrowheads="1"/>
          </p:cNvSpPr>
          <p:nvPr/>
        </p:nvSpPr>
        <p:spPr bwMode="auto">
          <a:xfrm>
            <a:off x="3425825" y="490538"/>
            <a:ext cx="2476500" cy="6699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 i="1"/>
              <a:t>Simplest fraction of girls is still 1 / 3</a:t>
            </a:r>
          </a:p>
        </p:txBody>
      </p:sp>
      <p:sp>
        <p:nvSpPr>
          <p:cNvPr id="138389" name="Text Box 149"/>
          <p:cNvSpPr txBox="1">
            <a:spLocks noChangeArrowheads="1"/>
          </p:cNvSpPr>
          <p:nvPr/>
        </p:nvSpPr>
        <p:spPr bwMode="auto">
          <a:xfrm>
            <a:off x="2473325" y="1670050"/>
            <a:ext cx="2476500" cy="6699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 i="1"/>
              <a:t>Simplest fraction of girls is still 1 / 3</a:t>
            </a:r>
          </a:p>
        </p:txBody>
      </p:sp>
      <p:sp>
        <p:nvSpPr>
          <p:cNvPr id="138390" name="Text Box 150"/>
          <p:cNvSpPr txBox="1">
            <a:spLocks noChangeArrowheads="1"/>
          </p:cNvSpPr>
          <p:nvPr/>
        </p:nvSpPr>
        <p:spPr bwMode="auto">
          <a:xfrm>
            <a:off x="1554163" y="2863850"/>
            <a:ext cx="2471737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Simplest fraction of girls is still 1 / 3</a:t>
            </a:r>
          </a:p>
        </p:txBody>
      </p:sp>
      <p:grpSp>
        <p:nvGrpSpPr>
          <p:cNvPr id="138391" name="Group 151"/>
          <p:cNvGrpSpPr>
            <a:grpSpLocks/>
          </p:cNvGrpSpPr>
          <p:nvPr/>
        </p:nvGrpSpPr>
        <p:grpSpPr bwMode="auto">
          <a:xfrm>
            <a:off x="2940050" y="1130300"/>
            <a:ext cx="6437313" cy="4513263"/>
            <a:chOff x="2477" y="1762"/>
            <a:chExt cx="2540" cy="1781"/>
          </a:xfrm>
        </p:grpSpPr>
        <p:sp>
          <p:nvSpPr>
            <p:cNvPr id="138392" name="Rectangle 152"/>
            <p:cNvSpPr>
              <a:spLocks noChangeArrowheads="1"/>
            </p:cNvSpPr>
            <p:nvPr/>
          </p:nvSpPr>
          <p:spPr bwMode="auto">
            <a:xfrm>
              <a:off x="2751" y="3269"/>
              <a:ext cx="45" cy="272"/>
            </a:xfrm>
            <a:prstGeom prst="rect">
              <a:avLst/>
            </a:prstGeom>
            <a:gradFill rotWithShape="1">
              <a:gsLst>
                <a:gs pos="0">
                  <a:schemeClr val="bg1">
                    <a:alpha val="53999"/>
                  </a:schemeClr>
                </a:gs>
                <a:gs pos="100000">
                  <a:srgbClr val="FFAC33"/>
                </a:gs>
              </a:gsLst>
              <a:lin ang="0" scaled="1"/>
            </a:gradFill>
            <a:ln w="9525">
              <a:solidFill>
                <a:srgbClr val="FFAC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8393" name="Group 153"/>
            <p:cNvGrpSpPr>
              <a:grpSpLocks/>
            </p:cNvGrpSpPr>
            <p:nvPr/>
          </p:nvGrpSpPr>
          <p:grpSpPr bwMode="auto">
            <a:xfrm>
              <a:off x="2477" y="1762"/>
              <a:ext cx="2540" cy="1781"/>
              <a:chOff x="3016" y="1175"/>
              <a:chExt cx="2540" cy="1781"/>
            </a:xfrm>
          </p:grpSpPr>
          <p:sp>
            <p:nvSpPr>
              <p:cNvPr id="138394" name="Rectangle 154"/>
              <p:cNvSpPr>
                <a:spLocks noChangeArrowheads="1"/>
              </p:cNvSpPr>
              <p:nvPr/>
            </p:nvSpPr>
            <p:spPr bwMode="auto">
              <a:xfrm>
                <a:off x="3703" y="2684"/>
                <a:ext cx="45" cy="272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53999"/>
                    </a:schemeClr>
                  </a:gs>
                  <a:gs pos="100000">
                    <a:srgbClr val="FFAC33"/>
                  </a:gs>
                </a:gsLst>
                <a:lin ang="0" scaled="1"/>
              </a:gradFill>
              <a:ln w="9525">
                <a:solidFill>
                  <a:srgbClr val="FFAC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95" name="Rectangle 155"/>
              <p:cNvSpPr>
                <a:spLocks noChangeArrowheads="1"/>
              </p:cNvSpPr>
              <p:nvPr/>
            </p:nvSpPr>
            <p:spPr bwMode="auto">
              <a:xfrm>
                <a:off x="5275" y="1175"/>
                <a:ext cx="23" cy="272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53999"/>
                    </a:schemeClr>
                  </a:gs>
                  <a:gs pos="100000">
                    <a:srgbClr val="FFAC33"/>
                  </a:gs>
                </a:gsLst>
                <a:lin ang="0" scaled="1"/>
              </a:gradFill>
              <a:ln w="9525">
                <a:solidFill>
                  <a:srgbClr val="FFAC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396" name="AutoShape 156"/>
              <p:cNvSpPr>
                <a:spLocks noChangeArrowheads="1"/>
              </p:cNvSpPr>
              <p:nvPr/>
            </p:nvSpPr>
            <p:spPr bwMode="auto">
              <a:xfrm rot="18914667" flipH="1">
                <a:off x="3016" y="1752"/>
                <a:ext cx="2540" cy="363"/>
              </a:xfrm>
              <a:prstGeom prst="parallelogram">
                <a:avLst>
                  <a:gd name="adj" fmla="val 102367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lin ang="2700000" scaled="1"/>
              </a:gradFill>
              <a:ln w="9525">
                <a:solidFill>
                  <a:srgbClr val="FF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8397" name="Group 157"/>
          <p:cNvGrpSpPr>
            <a:grpSpLocks noChangeAspect="1"/>
          </p:cNvGrpSpPr>
          <p:nvPr/>
        </p:nvGrpSpPr>
        <p:grpSpPr bwMode="auto">
          <a:xfrm>
            <a:off x="1716088" y="3679825"/>
            <a:ext cx="393700" cy="1009650"/>
            <a:chOff x="2716" y="2117"/>
            <a:chExt cx="327" cy="838"/>
          </a:xfrm>
        </p:grpSpPr>
        <p:grpSp>
          <p:nvGrpSpPr>
            <p:cNvPr id="138398" name="Group 158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38399" name="Group 159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8400" name="Freeform 160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401" name="Freeform 161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8402" name="AutoShape 162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403" name="AutoShape 163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8404" name="AutoShape 164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8405" name="Group 165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38406" name="Freeform 166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407" name="AutoShape 167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408" name="Freeform 168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8409" name="Group 169"/>
          <p:cNvGrpSpPr>
            <a:grpSpLocks noChangeAspect="1"/>
          </p:cNvGrpSpPr>
          <p:nvPr/>
        </p:nvGrpSpPr>
        <p:grpSpPr bwMode="auto">
          <a:xfrm>
            <a:off x="1639888" y="3981450"/>
            <a:ext cx="449262" cy="1150938"/>
            <a:chOff x="2716" y="2117"/>
            <a:chExt cx="327" cy="838"/>
          </a:xfrm>
        </p:grpSpPr>
        <p:grpSp>
          <p:nvGrpSpPr>
            <p:cNvPr id="138410" name="Group 170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38411" name="Group 171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8412" name="Freeform 172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413" name="Freeform 173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8414" name="AutoShape 174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415" name="AutoShape 175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8416" name="AutoShape 176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8417" name="Group 177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38418" name="Freeform 178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419" name="AutoShape 179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420" name="Freeform 180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8421" name="Group 181"/>
          <p:cNvGrpSpPr>
            <a:grpSpLocks noChangeAspect="1"/>
          </p:cNvGrpSpPr>
          <p:nvPr/>
        </p:nvGrpSpPr>
        <p:grpSpPr bwMode="auto">
          <a:xfrm>
            <a:off x="1563688" y="4316413"/>
            <a:ext cx="504825" cy="1293812"/>
            <a:chOff x="2716" y="2117"/>
            <a:chExt cx="327" cy="838"/>
          </a:xfrm>
        </p:grpSpPr>
        <p:grpSp>
          <p:nvGrpSpPr>
            <p:cNvPr id="138422" name="Group 182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38423" name="Group 183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8424" name="Freeform 184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425" name="Freeform 185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8426" name="AutoShape 186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427" name="AutoShape 187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8428" name="AutoShape 188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8429" name="Group 189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38430" name="Freeform 190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431" name="AutoShape 191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432" name="Freeform 192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8433" name="Group 193"/>
          <p:cNvGrpSpPr>
            <a:grpSpLocks noChangeAspect="1"/>
          </p:cNvGrpSpPr>
          <p:nvPr/>
        </p:nvGrpSpPr>
        <p:grpSpPr bwMode="auto">
          <a:xfrm>
            <a:off x="1270000" y="4733925"/>
            <a:ext cx="561975" cy="1439863"/>
            <a:chOff x="2716" y="2117"/>
            <a:chExt cx="327" cy="838"/>
          </a:xfrm>
        </p:grpSpPr>
        <p:grpSp>
          <p:nvGrpSpPr>
            <p:cNvPr id="138434" name="Group 194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38435" name="Group 195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38436" name="Freeform 196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437" name="Freeform 197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8438" name="AutoShape 198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439" name="AutoShape 199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8440" name="AutoShape 200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8441" name="Group 201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38442" name="Freeform 202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443" name="AutoShape 203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444" name="Freeform 204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8445" name="Text Box 205"/>
          <p:cNvSpPr txBox="1">
            <a:spLocks noChangeArrowheads="1"/>
          </p:cNvSpPr>
          <p:nvPr/>
        </p:nvSpPr>
        <p:spPr bwMode="auto">
          <a:xfrm>
            <a:off x="468313" y="4165600"/>
            <a:ext cx="2344737" cy="365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Simplest fraction of girls? </a:t>
            </a:r>
          </a:p>
        </p:txBody>
      </p:sp>
      <p:sp>
        <p:nvSpPr>
          <p:cNvPr id="138446" name="Text Box 206"/>
          <p:cNvSpPr txBox="1">
            <a:spLocks noChangeArrowheads="1"/>
          </p:cNvSpPr>
          <p:nvPr/>
        </p:nvSpPr>
        <p:spPr bwMode="auto">
          <a:xfrm>
            <a:off x="393700" y="4035425"/>
            <a:ext cx="2465388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This is the simplest fraction of girls  = 1 / 3</a:t>
            </a:r>
          </a:p>
        </p:txBody>
      </p:sp>
      <p:sp>
        <p:nvSpPr>
          <p:cNvPr id="138447" name="Text Box 207"/>
          <p:cNvSpPr txBox="1">
            <a:spLocks noChangeArrowheads="1"/>
          </p:cNvSpPr>
          <p:nvPr/>
        </p:nvSpPr>
        <p:spPr bwMode="auto">
          <a:xfrm>
            <a:off x="142875" y="3552825"/>
            <a:ext cx="2692400" cy="365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/>
              <a:t>1 / 3</a:t>
            </a:r>
          </a:p>
        </p:txBody>
      </p:sp>
      <p:sp>
        <p:nvSpPr>
          <p:cNvPr id="138448" name="Text Box 208"/>
          <p:cNvSpPr txBox="1">
            <a:spLocks noChangeArrowheads="1"/>
          </p:cNvSpPr>
          <p:nvPr/>
        </p:nvSpPr>
        <p:spPr bwMode="auto">
          <a:xfrm>
            <a:off x="139700" y="114300"/>
            <a:ext cx="378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The dinner queue</a:t>
            </a:r>
          </a:p>
        </p:txBody>
      </p:sp>
      <p:sp>
        <p:nvSpPr>
          <p:cNvPr id="138449" name="Text Box 209"/>
          <p:cNvSpPr txBox="1">
            <a:spLocks noChangeArrowheads="1"/>
          </p:cNvSpPr>
          <p:nvPr/>
        </p:nvSpPr>
        <p:spPr bwMode="auto">
          <a:xfrm>
            <a:off x="107950" y="762000"/>
            <a:ext cx="237648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chemeClr val="accent2"/>
                </a:solidFill>
              </a:rPr>
              <a:t>What fraction is girls?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74 0.16065 L 0.36944 -0.080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8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-12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503 0.12847 L 0.27362 -0.0951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8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11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16 0.14815 L 0.36927 -0.146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8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84 0.06412 L 0.4757 -0.1495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8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-10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142 0.05186 L 0.37414 -0.1740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38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-113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91 0.07292 L 0.45434 -0.2085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38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-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02 -0.09838 L 0.60764 -0.2736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384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-88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-0.05069 L 0.49497 -0.2729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38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" y="-11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89 0.00116 L 0.57865 -0.3136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58 -0.12037 L 0.74167 -0.4081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38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14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18 -0.12153 L 0.61336 -0.40417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-14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37 -0.11112 L 0.67621 -0.44445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378" grpId="0" animBg="1"/>
      <p:bldP spid="138379" grpId="0" animBg="1"/>
      <p:bldP spid="138380" grpId="0" animBg="1"/>
      <p:bldP spid="138381" grpId="0" animBg="1"/>
      <p:bldP spid="138382" grpId="0" animBg="1"/>
      <p:bldP spid="138383" grpId="0" animBg="1"/>
      <p:bldP spid="138384" grpId="0" animBg="1"/>
      <p:bldP spid="138386" grpId="0" animBg="1"/>
      <p:bldP spid="138387" grpId="0" animBg="1"/>
      <p:bldP spid="138388" grpId="0" animBg="1"/>
      <p:bldP spid="138389" grpId="0" animBg="1"/>
      <p:bldP spid="138445" grpId="0" animBg="1"/>
      <p:bldP spid="138446" grpId="0" animBg="1"/>
      <p:bldP spid="13844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032" name="Group 8"/>
          <p:cNvGrpSpPr>
            <a:grpSpLocks noChangeAspect="1"/>
          </p:cNvGrpSpPr>
          <p:nvPr/>
        </p:nvGrpSpPr>
        <p:grpSpPr bwMode="auto">
          <a:xfrm>
            <a:off x="965200" y="3692525"/>
            <a:ext cx="307975" cy="984250"/>
            <a:chOff x="2424" y="2140"/>
            <a:chExt cx="256" cy="817"/>
          </a:xfrm>
        </p:grpSpPr>
        <p:sp>
          <p:nvSpPr>
            <p:cNvPr id="129033" name="AutoShape 9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9034" name="Group 10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9035" name="AutoShape 11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036" name="AutoShape 12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9037" name="Group 13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9038" name="Group 14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9039" name="Freeform 15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040" name="Freeform 16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9041" name="AutoShape 17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42" name="AutoShape 18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043" name="Group 19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9044" name="AutoShape 20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45" name="AutoShape 21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046" name="Group 22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9047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48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9061" name="Group 37"/>
          <p:cNvGrpSpPr>
            <a:grpSpLocks noChangeAspect="1"/>
          </p:cNvGrpSpPr>
          <p:nvPr/>
        </p:nvGrpSpPr>
        <p:grpSpPr bwMode="auto">
          <a:xfrm>
            <a:off x="1346200" y="3702050"/>
            <a:ext cx="307975" cy="984250"/>
            <a:chOff x="2424" y="2140"/>
            <a:chExt cx="256" cy="817"/>
          </a:xfrm>
        </p:grpSpPr>
        <p:sp>
          <p:nvSpPr>
            <p:cNvPr id="129062" name="AutoShape 38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9063" name="Group 39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9064" name="AutoShape 40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065" name="AutoShape 41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9066" name="Group 42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9067" name="Group 43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9068" name="Freeform 44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069" name="Freeform 45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9070" name="AutoShape 46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71" name="AutoShape 47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072" name="Group 48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9073" name="AutoShape 49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74" name="AutoShape 50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075" name="Group 51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9076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77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9078" name="Group 54"/>
          <p:cNvGrpSpPr>
            <a:grpSpLocks noChangeAspect="1"/>
          </p:cNvGrpSpPr>
          <p:nvPr/>
        </p:nvGrpSpPr>
        <p:grpSpPr bwMode="auto">
          <a:xfrm>
            <a:off x="782638" y="3997325"/>
            <a:ext cx="352425" cy="1120775"/>
            <a:chOff x="2424" y="2140"/>
            <a:chExt cx="256" cy="817"/>
          </a:xfrm>
        </p:grpSpPr>
        <p:sp>
          <p:nvSpPr>
            <p:cNvPr id="129079" name="AutoShape 55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9080" name="Group 56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9081" name="AutoShape 57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082" name="AutoShape 58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9083" name="Group 59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9084" name="Group 60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9085" name="Freeform 61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086" name="Freeform 62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9087" name="AutoShape 63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88" name="AutoShape 64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089" name="Group 65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9090" name="AutoShape 66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91" name="AutoShape 67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092" name="Group 68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9093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94" name="Rectangle 70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9107" name="Group 83"/>
          <p:cNvGrpSpPr>
            <a:grpSpLocks noChangeAspect="1"/>
          </p:cNvGrpSpPr>
          <p:nvPr/>
        </p:nvGrpSpPr>
        <p:grpSpPr bwMode="auto">
          <a:xfrm>
            <a:off x="1216025" y="4006850"/>
            <a:ext cx="352425" cy="1120775"/>
            <a:chOff x="2424" y="2140"/>
            <a:chExt cx="256" cy="817"/>
          </a:xfrm>
        </p:grpSpPr>
        <p:sp>
          <p:nvSpPr>
            <p:cNvPr id="129108" name="AutoShape 84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9109" name="Group 85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9110" name="AutoShape 86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111" name="AutoShape 87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9112" name="Group 88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9113" name="Group 89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9114" name="Freeform 90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115" name="Freeform 91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9116" name="AutoShape 92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17" name="AutoShape 93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118" name="Group 94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9119" name="AutoShape 95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20" name="AutoShape 96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121" name="Group 97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9122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23" name="Rectangle 99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9124" name="Group 100"/>
          <p:cNvGrpSpPr>
            <a:grpSpLocks noChangeAspect="1"/>
          </p:cNvGrpSpPr>
          <p:nvPr/>
        </p:nvGrpSpPr>
        <p:grpSpPr bwMode="auto">
          <a:xfrm>
            <a:off x="600075" y="4343400"/>
            <a:ext cx="395288" cy="1260475"/>
            <a:chOff x="2424" y="2140"/>
            <a:chExt cx="256" cy="817"/>
          </a:xfrm>
        </p:grpSpPr>
        <p:sp>
          <p:nvSpPr>
            <p:cNvPr id="129125" name="AutoShape 101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9126" name="Group 102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9127" name="AutoShape 103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128" name="AutoShape 104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9129" name="Group 105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9130" name="Group 106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9131" name="Freeform 107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132" name="Freeform 108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9133" name="AutoShape 109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34" name="AutoShape 110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135" name="Group 111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9136" name="AutoShape 112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37" name="AutoShape 113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138" name="Group 114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9139" name="Rectangle 115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40" name="Rectangle 116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9153" name="Group 129"/>
          <p:cNvGrpSpPr>
            <a:grpSpLocks noChangeAspect="1"/>
          </p:cNvGrpSpPr>
          <p:nvPr/>
        </p:nvGrpSpPr>
        <p:grpSpPr bwMode="auto">
          <a:xfrm>
            <a:off x="1087438" y="4333875"/>
            <a:ext cx="395287" cy="1260475"/>
            <a:chOff x="2424" y="2140"/>
            <a:chExt cx="256" cy="817"/>
          </a:xfrm>
        </p:grpSpPr>
        <p:sp>
          <p:nvSpPr>
            <p:cNvPr id="129154" name="AutoShape 130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9155" name="Group 131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9156" name="AutoShape 132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157" name="AutoShape 133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9158" name="Group 134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9159" name="Group 135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9160" name="Freeform 136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161" name="Freeform 137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9162" name="AutoShape 138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63" name="AutoShape 139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164" name="Group 140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9165" name="AutoShape 141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66" name="AutoShape 142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167" name="Group 143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9168" name="Rectangle 144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69" name="Rectangle 145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9183" name="Group 159"/>
          <p:cNvGrpSpPr>
            <a:grpSpLocks noChangeAspect="1"/>
          </p:cNvGrpSpPr>
          <p:nvPr/>
        </p:nvGrpSpPr>
        <p:grpSpPr bwMode="auto">
          <a:xfrm>
            <a:off x="741363" y="4752975"/>
            <a:ext cx="439737" cy="1403350"/>
            <a:chOff x="2424" y="2140"/>
            <a:chExt cx="256" cy="817"/>
          </a:xfrm>
        </p:grpSpPr>
        <p:sp>
          <p:nvSpPr>
            <p:cNvPr id="129184" name="AutoShape 160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9185" name="Group 161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9186" name="AutoShape 162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187" name="AutoShape 163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9188" name="Group 164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9189" name="Group 165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9190" name="Freeform 166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191" name="Freeform 167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9192" name="AutoShape 168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93" name="AutoShape 169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194" name="Group 170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9195" name="AutoShape 171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96" name="AutoShape 172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197" name="Group 173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9198" name="Rectangle 174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99" name="Rectangle 175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9200" name="Group 176"/>
          <p:cNvGrpSpPr>
            <a:grpSpLocks noChangeAspect="1"/>
          </p:cNvGrpSpPr>
          <p:nvPr/>
        </p:nvGrpSpPr>
        <p:grpSpPr bwMode="auto">
          <a:xfrm>
            <a:off x="198438" y="4752975"/>
            <a:ext cx="439737" cy="1403350"/>
            <a:chOff x="2424" y="2140"/>
            <a:chExt cx="256" cy="817"/>
          </a:xfrm>
        </p:grpSpPr>
        <p:sp>
          <p:nvSpPr>
            <p:cNvPr id="129201" name="AutoShape 177"/>
            <p:cNvSpPr>
              <a:spLocks noChangeAspect="1" noChangeArrowheads="1"/>
            </p:cNvSpPr>
            <p:nvPr/>
          </p:nvSpPr>
          <p:spPr bwMode="auto">
            <a:xfrm>
              <a:off x="2459" y="2140"/>
              <a:ext cx="185" cy="185"/>
            </a:xfrm>
            <a:prstGeom prst="smileyFace">
              <a:avLst>
                <a:gd name="adj" fmla="val 4653"/>
              </a:avLst>
            </a:prstGeom>
            <a:solidFill>
              <a:srgbClr val="FFCD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9202" name="Group 178"/>
            <p:cNvGrpSpPr>
              <a:grpSpLocks noChangeAspect="1"/>
            </p:cNvGrpSpPr>
            <p:nvPr/>
          </p:nvGrpSpPr>
          <p:grpSpPr bwMode="auto">
            <a:xfrm>
              <a:off x="2455" y="2346"/>
              <a:ext cx="193" cy="219"/>
              <a:chOff x="1024" y="2346"/>
              <a:chExt cx="193" cy="219"/>
            </a:xfrm>
          </p:grpSpPr>
          <p:sp>
            <p:nvSpPr>
              <p:cNvPr id="129203" name="AutoShape 179"/>
              <p:cNvSpPr>
                <a:spLocks noChangeAspect="1" noChangeArrowheads="1"/>
              </p:cNvSpPr>
              <p:nvPr/>
            </p:nvSpPr>
            <p:spPr bwMode="auto">
              <a:xfrm flipV="1">
                <a:off x="1024" y="2346"/>
                <a:ext cx="193" cy="219"/>
              </a:xfrm>
              <a:custGeom>
                <a:avLst/>
                <a:gdLst>
                  <a:gd name="G0" fmla="+- 1216 0 0"/>
                  <a:gd name="G1" fmla="+- 21600 0 1216"/>
                  <a:gd name="G2" fmla="*/ 1216 1 2"/>
                  <a:gd name="G3" fmla="+- 21600 0 G2"/>
                  <a:gd name="G4" fmla="+/ 1216 21600 2"/>
                  <a:gd name="G5" fmla="+/ G1 0 2"/>
                  <a:gd name="G6" fmla="*/ 21600 21600 1216"/>
                  <a:gd name="G7" fmla="*/ G6 1 2"/>
                  <a:gd name="G8" fmla="+- 21600 0 G7"/>
                  <a:gd name="G9" fmla="*/ 21600 1 2"/>
                  <a:gd name="G10" fmla="+- 1216 0 G9"/>
                  <a:gd name="G11" fmla="?: G10 G8 0"/>
                  <a:gd name="G12" fmla="?: G10 G7 21600"/>
                  <a:gd name="T0" fmla="*/ 20992 w 21600"/>
                  <a:gd name="T1" fmla="*/ 10800 h 21600"/>
                  <a:gd name="T2" fmla="*/ 10800 w 21600"/>
                  <a:gd name="T3" fmla="*/ 21600 h 21600"/>
                  <a:gd name="T4" fmla="*/ 608 w 21600"/>
                  <a:gd name="T5" fmla="*/ 10800 h 21600"/>
                  <a:gd name="T6" fmla="*/ 10800 w 21600"/>
                  <a:gd name="T7" fmla="*/ 0 h 21600"/>
                  <a:gd name="T8" fmla="*/ 2408 w 21600"/>
                  <a:gd name="T9" fmla="*/ 2408 h 21600"/>
                  <a:gd name="T10" fmla="*/ 19192 w 21600"/>
                  <a:gd name="T11" fmla="*/ 191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216" y="21600"/>
                    </a:lnTo>
                    <a:lnTo>
                      <a:pt x="2038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204" name="AutoShape 180" descr="Plaid"/>
              <p:cNvSpPr>
                <a:spLocks noChangeAspect="1" noChangeArrowheads="1"/>
              </p:cNvSpPr>
              <p:nvPr/>
            </p:nvSpPr>
            <p:spPr bwMode="auto">
              <a:xfrm flipV="1">
                <a:off x="1092" y="2346"/>
                <a:ext cx="69" cy="219"/>
              </a:xfrm>
              <a:custGeom>
                <a:avLst/>
                <a:gdLst>
                  <a:gd name="G0" fmla="+- 8000 0 0"/>
                  <a:gd name="G1" fmla="+- 21600 0 8000"/>
                  <a:gd name="G2" fmla="*/ 8000 1 2"/>
                  <a:gd name="G3" fmla="+- 21600 0 G2"/>
                  <a:gd name="G4" fmla="+/ 8000 21600 2"/>
                  <a:gd name="G5" fmla="+/ G1 0 2"/>
                  <a:gd name="G6" fmla="*/ 21600 21600 8000"/>
                  <a:gd name="G7" fmla="*/ G6 1 2"/>
                  <a:gd name="G8" fmla="+- 21600 0 G7"/>
                  <a:gd name="G9" fmla="*/ 21600 1 2"/>
                  <a:gd name="G10" fmla="+- 8000 0 G9"/>
                  <a:gd name="G11" fmla="?: G10 G8 0"/>
                  <a:gd name="G12" fmla="?: G10 G7 21600"/>
                  <a:gd name="T0" fmla="*/ 17600 w 21600"/>
                  <a:gd name="T1" fmla="*/ 10800 h 21600"/>
                  <a:gd name="T2" fmla="*/ 10800 w 21600"/>
                  <a:gd name="T3" fmla="*/ 21600 h 21600"/>
                  <a:gd name="T4" fmla="*/ 4000 w 21600"/>
                  <a:gd name="T5" fmla="*/ 10800 h 21600"/>
                  <a:gd name="T6" fmla="*/ 10800 w 21600"/>
                  <a:gd name="T7" fmla="*/ 0 h 21600"/>
                  <a:gd name="T8" fmla="*/ 5800 w 21600"/>
                  <a:gd name="T9" fmla="*/ 5800 h 21600"/>
                  <a:gd name="T10" fmla="*/ 15800 w 21600"/>
                  <a:gd name="T11" fmla="*/ 15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laid">
                <a:fgClr>
                  <a:srgbClr val="0000FF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9205" name="Group 181"/>
            <p:cNvGrpSpPr>
              <a:grpSpLocks noChangeAspect="1"/>
            </p:cNvGrpSpPr>
            <p:nvPr/>
          </p:nvGrpSpPr>
          <p:grpSpPr bwMode="auto">
            <a:xfrm>
              <a:off x="2427" y="2659"/>
              <a:ext cx="249" cy="298"/>
              <a:chOff x="2780" y="2659"/>
              <a:chExt cx="195" cy="296"/>
            </a:xfrm>
          </p:grpSpPr>
          <p:grpSp>
            <p:nvGrpSpPr>
              <p:cNvPr id="129206" name="Group 182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9207" name="Freeform 183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208" name="Freeform 184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9209" name="AutoShape 185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210" name="AutoShape 186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211" name="Group 187"/>
            <p:cNvGrpSpPr>
              <a:grpSpLocks noChangeAspect="1"/>
            </p:cNvGrpSpPr>
            <p:nvPr/>
          </p:nvGrpSpPr>
          <p:grpSpPr bwMode="auto">
            <a:xfrm>
              <a:off x="2424" y="2568"/>
              <a:ext cx="256" cy="370"/>
              <a:chOff x="992" y="2568"/>
              <a:chExt cx="256" cy="370"/>
            </a:xfrm>
          </p:grpSpPr>
          <p:sp>
            <p:nvSpPr>
              <p:cNvPr id="129212" name="AutoShape 188"/>
              <p:cNvSpPr>
                <a:spLocks noChangeAspect="1" noChangeArrowheads="1"/>
              </p:cNvSpPr>
              <p:nvPr/>
            </p:nvSpPr>
            <p:spPr bwMode="auto">
              <a:xfrm>
                <a:off x="992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213" name="AutoShape 189"/>
              <p:cNvSpPr>
                <a:spLocks noChangeAspect="1" noChangeArrowheads="1"/>
              </p:cNvSpPr>
              <p:nvPr/>
            </p:nvSpPr>
            <p:spPr bwMode="auto">
              <a:xfrm flipH="1">
                <a:off x="1118" y="2568"/>
                <a:ext cx="130" cy="370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214" name="Group 190"/>
            <p:cNvGrpSpPr>
              <a:grpSpLocks noChangeAspect="1"/>
            </p:cNvGrpSpPr>
            <p:nvPr/>
          </p:nvGrpSpPr>
          <p:grpSpPr bwMode="auto">
            <a:xfrm>
              <a:off x="2457" y="2540"/>
              <a:ext cx="190" cy="29"/>
              <a:chOff x="1026" y="2540"/>
              <a:chExt cx="190" cy="29"/>
            </a:xfrm>
          </p:grpSpPr>
          <p:sp>
            <p:nvSpPr>
              <p:cNvPr id="129215" name="Rectangle 191"/>
              <p:cNvSpPr>
                <a:spLocks noChangeAspect="1" noChangeArrowheads="1"/>
              </p:cNvSpPr>
              <p:nvPr/>
            </p:nvSpPr>
            <p:spPr bwMode="auto">
              <a:xfrm>
                <a:off x="1026" y="2540"/>
                <a:ext cx="190" cy="27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216" name="Rectangle 192"/>
              <p:cNvSpPr>
                <a:spLocks noChangeAspect="1" noChangeArrowheads="1"/>
              </p:cNvSpPr>
              <p:nvPr/>
            </p:nvSpPr>
            <p:spPr bwMode="auto">
              <a:xfrm>
                <a:off x="1106" y="2540"/>
                <a:ext cx="40" cy="29"/>
              </a:xfrm>
              <a:prstGeom prst="rect">
                <a:avLst/>
              </a:prstGeom>
              <a:gradFill rotWithShape="1">
                <a:gsLst>
                  <a:gs pos="0">
                    <a:srgbClr val="993300"/>
                  </a:gs>
                  <a:gs pos="50000">
                    <a:srgbClr val="993300">
                      <a:gamma/>
                      <a:shade val="46275"/>
                      <a:invGamma/>
                    </a:srgbClr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9217" name="Text Box 193"/>
          <p:cNvSpPr txBox="1">
            <a:spLocks noChangeArrowheads="1"/>
          </p:cNvSpPr>
          <p:nvPr/>
        </p:nvSpPr>
        <p:spPr bwMode="auto">
          <a:xfrm>
            <a:off x="3314700" y="155575"/>
            <a:ext cx="2441575" cy="365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/>
              <a:t>What fraction is boys?</a:t>
            </a:r>
          </a:p>
        </p:txBody>
      </p:sp>
      <p:sp>
        <p:nvSpPr>
          <p:cNvPr id="129218" name="Text Box 194"/>
          <p:cNvSpPr txBox="1">
            <a:spLocks noChangeArrowheads="1"/>
          </p:cNvSpPr>
          <p:nvPr/>
        </p:nvSpPr>
        <p:spPr bwMode="auto">
          <a:xfrm>
            <a:off x="3425825" y="595313"/>
            <a:ext cx="235585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Simplest proportion of boys?</a:t>
            </a:r>
          </a:p>
        </p:txBody>
      </p:sp>
      <p:sp>
        <p:nvSpPr>
          <p:cNvPr id="129219" name="Text Box 195"/>
          <p:cNvSpPr txBox="1">
            <a:spLocks noChangeArrowheads="1"/>
          </p:cNvSpPr>
          <p:nvPr/>
        </p:nvSpPr>
        <p:spPr bwMode="auto">
          <a:xfrm>
            <a:off x="2251075" y="1314450"/>
            <a:ext cx="2547938" cy="3095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1600" b="0"/>
              <a:t>What fraction is boys?</a:t>
            </a:r>
          </a:p>
        </p:txBody>
      </p:sp>
      <p:sp>
        <p:nvSpPr>
          <p:cNvPr id="129220" name="Text Box 196"/>
          <p:cNvSpPr txBox="1">
            <a:spLocks noChangeArrowheads="1"/>
          </p:cNvSpPr>
          <p:nvPr/>
        </p:nvSpPr>
        <p:spPr bwMode="auto">
          <a:xfrm>
            <a:off x="2452688" y="1749425"/>
            <a:ext cx="235585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Simplest fraction of boys?</a:t>
            </a:r>
          </a:p>
        </p:txBody>
      </p:sp>
      <p:sp>
        <p:nvSpPr>
          <p:cNvPr id="129221" name="Text Box 197"/>
          <p:cNvSpPr txBox="1">
            <a:spLocks noChangeArrowheads="1"/>
          </p:cNvSpPr>
          <p:nvPr/>
        </p:nvSpPr>
        <p:spPr bwMode="auto">
          <a:xfrm>
            <a:off x="1328738" y="2436813"/>
            <a:ext cx="2547937" cy="3095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1600" b="0"/>
              <a:t>What fraction is boys?</a:t>
            </a:r>
          </a:p>
        </p:txBody>
      </p:sp>
      <p:sp>
        <p:nvSpPr>
          <p:cNvPr id="129222" name="Text Box 198"/>
          <p:cNvSpPr txBox="1">
            <a:spLocks noChangeArrowheads="1"/>
          </p:cNvSpPr>
          <p:nvPr/>
        </p:nvSpPr>
        <p:spPr bwMode="auto">
          <a:xfrm>
            <a:off x="1552575" y="2878138"/>
            <a:ext cx="23495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Simplest fraction of boys? </a:t>
            </a:r>
          </a:p>
        </p:txBody>
      </p:sp>
      <p:sp>
        <p:nvSpPr>
          <p:cNvPr id="129225" name="Text Box 201"/>
          <p:cNvSpPr txBox="1">
            <a:spLocks noChangeArrowheads="1"/>
          </p:cNvSpPr>
          <p:nvPr/>
        </p:nvSpPr>
        <p:spPr bwMode="auto">
          <a:xfrm>
            <a:off x="1304925" y="2430463"/>
            <a:ext cx="2722563" cy="365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/>
              <a:t>4 / 6</a:t>
            </a:r>
          </a:p>
        </p:txBody>
      </p:sp>
      <p:sp>
        <p:nvSpPr>
          <p:cNvPr id="129226" name="Text Box 202"/>
          <p:cNvSpPr txBox="1">
            <a:spLocks noChangeArrowheads="1"/>
          </p:cNvSpPr>
          <p:nvPr/>
        </p:nvSpPr>
        <p:spPr bwMode="auto">
          <a:xfrm>
            <a:off x="2227263" y="1298575"/>
            <a:ext cx="2724150" cy="365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/>
              <a:t>6 / 9</a:t>
            </a:r>
          </a:p>
        </p:txBody>
      </p:sp>
      <p:sp>
        <p:nvSpPr>
          <p:cNvPr id="129227" name="Text Box 203"/>
          <p:cNvSpPr txBox="1">
            <a:spLocks noChangeArrowheads="1"/>
          </p:cNvSpPr>
          <p:nvPr/>
        </p:nvSpPr>
        <p:spPr bwMode="auto">
          <a:xfrm>
            <a:off x="3306763" y="158750"/>
            <a:ext cx="2608262" cy="365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/>
              <a:t>8 / 12</a:t>
            </a:r>
          </a:p>
        </p:txBody>
      </p:sp>
      <p:sp>
        <p:nvSpPr>
          <p:cNvPr id="129228" name="Text Box 204"/>
          <p:cNvSpPr txBox="1">
            <a:spLocks noChangeArrowheads="1"/>
          </p:cNvSpPr>
          <p:nvPr/>
        </p:nvSpPr>
        <p:spPr bwMode="auto">
          <a:xfrm>
            <a:off x="3438525" y="598488"/>
            <a:ext cx="24765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Simplest fraction of boys is still 2 / 3</a:t>
            </a:r>
          </a:p>
        </p:txBody>
      </p:sp>
      <p:sp>
        <p:nvSpPr>
          <p:cNvPr id="129229" name="Text Box 205"/>
          <p:cNvSpPr txBox="1">
            <a:spLocks noChangeArrowheads="1"/>
          </p:cNvSpPr>
          <p:nvPr/>
        </p:nvSpPr>
        <p:spPr bwMode="auto">
          <a:xfrm>
            <a:off x="2474913" y="1733550"/>
            <a:ext cx="24765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Simplest fraction of boys is still 2 / 3</a:t>
            </a:r>
          </a:p>
        </p:txBody>
      </p:sp>
      <p:sp>
        <p:nvSpPr>
          <p:cNvPr id="129230" name="Text Box 206"/>
          <p:cNvSpPr txBox="1">
            <a:spLocks noChangeArrowheads="1"/>
          </p:cNvSpPr>
          <p:nvPr/>
        </p:nvSpPr>
        <p:spPr bwMode="auto">
          <a:xfrm>
            <a:off x="1555750" y="2871788"/>
            <a:ext cx="2471738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Simplest fraction of boys is still 2 / 3</a:t>
            </a:r>
          </a:p>
        </p:txBody>
      </p:sp>
      <p:grpSp>
        <p:nvGrpSpPr>
          <p:cNvPr id="129026" name="Group 2"/>
          <p:cNvGrpSpPr>
            <a:grpSpLocks/>
          </p:cNvGrpSpPr>
          <p:nvPr/>
        </p:nvGrpSpPr>
        <p:grpSpPr bwMode="auto">
          <a:xfrm>
            <a:off x="2940050" y="1130300"/>
            <a:ext cx="6437313" cy="4513263"/>
            <a:chOff x="2477" y="1762"/>
            <a:chExt cx="2540" cy="1781"/>
          </a:xfrm>
        </p:grpSpPr>
        <p:sp>
          <p:nvSpPr>
            <p:cNvPr id="129027" name="Rectangle 3"/>
            <p:cNvSpPr>
              <a:spLocks noChangeArrowheads="1"/>
            </p:cNvSpPr>
            <p:nvPr/>
          </p:nvSpPr>
          <p:spPr bwMode="auto">
            <a:xfrm>
              <a:off x="2751" y="3269"/>
              <a:ext cx="45" cy="272"/>
            </a:xfrm>
            <a:prstGeom prst="rect">
              <a:avLst/>
            </a:prstGeom>
            <a:gradFill rotWithShape="1">
              <a:gsLst>
                <a:gs pos="0">
                  <a:schemeClr val="bg1">
                    <a:alpha val="53999"/>
                  </a:schemeClr>
                </a:gs>
                <a:gs pos="100000">
                  <a:srgbClr val="FFAC33"/>
                </a:gs>
              </a:gsLst>
              <a:lin ang="0" scaled="1"/>
            </a:gradFill>
            <a:ln w="9525">
              <a:solidFill>
                <a:srgbClr val="FFAC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9028" name="Group 4"/>
            <p:cNvGrpSpPr>
              <a:grpSpLocks/>
            </p:cNvGrpSpPr>
            <p:nvPr/>
          </p:nvGrpSpPr>
          <p:grpSpPr bwMode="auto">
            <a:xfrm>
              <a:off x="2477" y="1762"/>
              <a:ext cx="2540" cy="1781"/>
              <a:chOff x="3016" y="1175"/>
              <a:chExt cx="2540" cy="1781"/>
            </a:xfrm>
          </p:grpSpPr>
          <p:sp>
            <p:nvSpPr>
              <p:cNvPr id="129029" name="Rectangle 5"/>
              <p:cNvSpPr>
                <a:spLocks noChangeArrowheads="1"/>
              </p:cNvSpPr>
              <p:nvPr/>
            </p:nvSpPr>
            <p:spPr bwMode="auto">
              <a:xfrm>
                <a:off x="3703" y="2684"/>
                <a:ext cx="45" cy="272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53999"/>
                    </a:schemeClr>
                  </a:gs>
                  <a:gs pos="100000">
                    <a:srgbClr val="FFAC33"/>
                  </a:gs>
                </a:gsLst>
                <a:lin ang="0" scaled="1"/>
              </a:gradFill>
              <a:ln w="9525">
                <a:solidFill>
                  <a:srgbClr val="FFAC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30" name="Rectangle 6"/>
              <p:cNvSpPr>
                <a:spLocks noChangeArrowheads="1"/>
              </p:cNvSpPr>
              <p:nvPr/>
            </p:nvSpPr>
            <p:spPr bwMode="auto">
              <a:xfrm>
                <a:off x="5275" y="1175"/>
                <a:ext cx="23" cy="272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53999"/>
                    </a:schemeClr>
                  </a:gs>
                  <a:gs pos="100000">
                    <a:srgbClr val="FFAC33"/>
                  </a:gs>
                </a:gsLst>
                <a:lin ang="0" scaled="1"/>
              </a:gradFill>
              <a:ln w="9525">
                <a:solidFill>
                  <a:srgbClr val="FFAC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31" name="AutoShape 7"/>
              <p:cNvSpPr>
                <a:spLocks noChangeArrowheads="1"/>
              </p:cNvSpPr>
              <p:nvPr/>
            </p:nvSpPr>
            <p:spPr bwMode="auto">
              <a:xfrm rot="18914667" flipH="1">
                <a:off x="3016" y="1752"/>
                <a:ext cx="2540" cy="363"/>
              </a:xfrm>
              <a:prstGeom prst="parallelogram">
                <a:avLst>
                  <a:gd name="adj" fmla="val 102367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lin ang="2700000" scaled="1"/>
              </a:gradFill>
              <a:ln w="9525">
                <a:solidFill>
                  <a:srgbClr val="FF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9049" name="Group 25"/>
          <p:cNvGrpSpPr>
            <a:grpSpLocks noChangeAspect="1"/>
          </p:cNvGrpSpPr>
          <p:nvPr/>
        </p:nvGrpSpPr>
        <p:grpSpPr bwMode="auto">
          <a:xfrm>
            <a:off x="1716088" y="3679825"/>
            <a:ext cx="393700" cy="1009650"/>
            <a:chOff x="2716" y="2117"/>
            <a:chExt cx="327" cy="838"/>
          </a:xfrm>
        </p:grpSpPr>
        <p:grpSp>
          <p:nvGrpSpPr>
            <p:cNvPr id="129050" name="Group 26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29051" name="Group 27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9052" name="Freeform 28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053" name="Freeform 29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9054" name="AutoShape 30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55" name="AutoShape 31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9056" name="AutoShape 32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9057" name="Group 33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29058" name="Freeform 34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059" name="AutoShape 35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060" name="Freeform 36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9095" name="Group 71"/>
          <p:cNvGrpSpPr>
            <a:grpSpLocks noChangeAspect="1"/>
          </p:cNvGrpSpPr>
          <p:nvPr/>
        </p:nvGrpSpPr>
        <p:grpSpPr bwMode="auto">
          <a:xfrm>
            <a:off x="1639888" y="3981450"/>
            <a:ext cx="449262" cy="1150938"/>
            <a:chOff x="2716" y="2117"/>
            <a:chExt cx="327" cy="838"/>
          </a:xfrm>
        </p:grpSpPr>
        <p:grpSp>
          <p:nvGrpSpPr>
            <p:cNvPr id="129096" name="Group 72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29097" name="Group 73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9098" name="Freeform 74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099" name="Freeform 75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9100" name="AutoShape 76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01" name="AutoShape 77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9102" name="AutoShape 78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9103" name="Group 79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29104" name="Freeform 80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105" name="AutoShape 81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106" name="Freeform 82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9141" name="Group 117"/>
          <p:cNvGrpSpPr>
            <a:grpSpLocks noChangeAspect="1"/>
          </p:cNvGrpSpPr>
          <p:nvPr/>
        </p:nvGrpSpPr>
        <p:grpSpPr bwMode="auto">
          <a:xfrm>
            <a:off x="1563688" y="4316413"/>
            <a:ext cx="504825" cy="1293812"/>
            <a:chOff x="2716" y="2117"/>
            <a:chExt cx="327" cy="838"/>
          </a:xfrm>
        </p:grpSpPr>
        <p:grpSp>
          <p:nvGrpSpPr>
            <p:cNvPr id="129142" name="Group 118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29143" name="Group 119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9144" name="Freeform 120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145" name="Freeform 121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9146" name="AutoShape 122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47" name="AutoShape 123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9148" name="AutoShape 124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9149" name="Group 125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29150" name="Freeform 126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151" name="AutoShape 127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152" name="Freeform 128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9171" name="Group 147"/>
          <p:cNvGrpSpPr>
            <a:grpSpLocks noChangeAspect="1"/>
          </p:cNvGrpSpPr>
          <p:nvPr/>
        </p:nvGrpSpPr>
        <p:grpSpPr bwMode="auto">
          <a:xfrm>
            <a:off x="1270000" y="4733925"/>
            <a:ext cx="561975" cy="1439863"/>
            <a:chOff x="2716" y="2117"/>
            <a:chExt cx="327" cy="838"/>
          </a:xfrm>
        </p:grpSpPr>
        <p:grpSp>
          <p:nvGrpSpPr>
            <p:cNvPr id="129172" name="Group 148"/>
            <p:cNvGrpSpPr>
              <a:grpSpLocks noChangeAspect="1"/>
            </p:cNvGrpSpPr>
            <p:nvPr/>
          </p:nvGrpSpPr>
          <p:grpSpPr bwMode="auto">
            <a:xfrm>
              <a:off x="2780" y="2659"/>
              <a:ext cx="195" cy="296"/>
              <a:chOff x="2780" y="2659"/>
              <a:chExt cx="195" cy="296"/>
            </a:xfrm>
          </p:grpSpPr>
          <p:grpSp>
            <p:nvGrpSpPr>
              <p:cNvPr id="129173" name="Group 149"/>
              <p:cNvGrpSpPr>
                <a:grpSpLocks noChangeAspect="1"/>
              </p:cNvGrpSpPr>
              <p:nvPr/>
            </p:nvGrpSpPr>
            <p:grpSpPr bwMode="auto">
              <a:xfrm>
                <a:off x="2789" y="2659"/>
                <a:ext cx="181" cy="292"/>
                <a:chOff x="703" y="2704"/>
                <a:chExt cx="181" cy="292"/>
              </a:xfrm>
            </p:grpSpPr>
            <p:sp>
              <p:nvSpPr>
                <p:cNvPr id="129174" name="Freeform 150"/>
                <p:cNvSpPr>
                  <a:spLocks noChangeAspect="1"/>
                </p:cNvSpPr>
                <p:nvPr/>
              </p:nvSpPr>
              <p:spPr bwMode="auto">
                <a:xfrm>
                  <a:off x="703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175" name="Freeform 151"/>
                <p:cNvSpPr>
                  <a:spLocks noChangeAspect="1"/>
                </p:cNvSpPr>
                <p:nvPr/>
              </p:nvSpPr>
              <p:spPr bwMode="auto">
                <a:xfrm flipH="1">
                  <a:off x="826" y="2704"/>
                  <a:ext cx="58" cy="29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8" y="272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58" h="292">
                      <a:moveTo>
                        <a:pt x="58" y="0"/>
                      </a:moveTo>
                      <a:lnTo>
                        <a:pt x="58" y="272"/>
                      </a:lnTo>
                      <a:lnTo>
                        <a:pt x="0" y="29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9176" name="AutoShape 152"/>
              <p:cNvSpPr>
                <a:spLocks noChangeAspect="1" noChangeArrowheads="1"/>
              </p:cNvSpPr>
              <p:nvPr/>
            </p:nvSpPr>
            <p:spPr bwMode="auto">
              <a:xfrm rot="-1048914">
                <a:off x="2780" y="2932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77" name="AutoShape 153"/>
              <p:cNvSpPr>
                <a:spLocks noChangeAspect="1" noChangeArrowheads="1"/>
              </p:cNvSpPr>
              <p:nvPr/>
            </p:nvSpPr>
            <p:spPr bwMode="auto">
              <a:xfrm rot="1048914" flipH="1">
                <a:off x="2896" y="2930"/>
                <a:ext cx="79" cy="23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9178" name="AutoShape 154" descr="Plaid"/>
            <p:cNvSpPr>
              <a:spLocks noChangeAspect="1" noChangeArrowheads="1"/>
            </p:cNvSpPr>
            <p:nvPr/>
          </p:nvSpPr>
          <p:spPr bwMode="auto">
            <a:xfrm flipV="1">
              <a:off x="2716" y="2347"/>
              <a:ext cx="327" cy="3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plaid">
              <a:fgClr>
                <a:srgbClr val="0000F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9179" name="Group 155"/>
            <p:cNvGrpSpPr>
              <a:grpSpLocks noChangeAspect="1"/>
            </p:cNvGrpSpPr>
            <p:nvPr/>
          </p:nvGrpSpPr>
          <p:grpSpPr bwMode="auto">
            <a:xfrm>
              <a:off x="2774" y="2117"/>
              <a:ext cx="233" cy="267"/>
              <a:chOff x="6163" y="4187"/>
              <a:chExt cx="780" cy="895"/>
            </a:xfrm>
          </p:grpSpPr>
          <p:sp>
            <p:nvSpPr>
              <p:cNvPr id="129180" name="Freeform 156" descr="Dashed downward diagonal"/>
              <p:cNvSpPr>
                <a:spLocks noChangeAspect="1"/>
              </p:cNvSpPr>
              <p:nvPr/>
            </p:nvSpPr>
            <p:spPr bwMode="auto">
              <a:xfrm>
                <a:off x="6553" y="421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181" name="AutoShape 157"/>
              <p:cNvSpPr>
                <a:spLocks noChangeAspect="1" noChangeArrowheads="1"/>
              </p:cNvSpPr>
              <p:nvPr/>
            </p:nvSpPr>
            <p:spPr bwMode="auto">
              <a:xfrm>
                <a:off x="6290" y="4310"/>
                <a:ext cx="530" cy="530"/>
              </a:xfrm>
              <a:prstGeom prst="smileyFace">
                <a:avLst>
                  <a:gd name="adj" fmla="val 4653"/>
                </a:avLst>
              </a:prstGeom>
              <a:solidFill>
                <a:srgbClr val="FFD5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182" name="Freeform 158" descr="Dashed downward diagonal"/>
              <p:cNvSpPr>
                <a:spLocks noChangeAspect="1"/>
              </p:cNvSpPr>
              <p:nvPr/>
            </p:nvSpPr>
            <p:spPr bwMode="auto">
              <a:xfrm flipH="1">
                <a:off x="6163" y="4187"/>
                <a:ext cx="390" cy="865"/>
              </a:xfrm>
              <a:custGeom>
                <a:avLst/>
                <a:gdLst/>
                <a:ahLst/>
                <a:cxnLst>
                  <a:cxn ang="0">
                    <a:pos x="27" y="93"/>
                  </a:cxn>
                  <a:cxn ang="0">
                    <a:pos x="307" y="203"/>
                  </a:cxn>
                  <a:cxn ang="0">
                    <a:pos x="227" y="683"/>
                  </a:cxn>
                  <a:cxn ang="0">
                    <a:pos x="377" y="733"/>
                  </a:cxn>
                  <a:cxn ang="0">
                    <a:pos x="147" y="763"/>
                  </a:cxn>
                  <a:cxn ang="0">
                    <a:pos x="27" y="93"/>
                  </a:cxn>
                </a:cxnLst>
                <a:rect l="0" t="0" r="r" b="b"/>
                <a:pathLst>
                  <a:path w="390" h="865">
                    <a:moveTo>
                      <a:pt x="27" y="93"/>
                    </a:moveTo>
                    <a:cubicBezTo>
                      <a:pt x="54" y="0"/>
                      <a:pt x="274" y="105"/>
                      <a:pt x="307" y="203"/>
                    </a:cubicBezTo>
                    <a:cubicBezTo>
                      <a:pt x="340" y="301"/>
                      <a:pt x="215" y="595"/>
                      <a:pt x="227" y="683"/>
                    </a:cubicBezTo>
                    <a:cubicBezTo>
                      <a:pt x="239" y="771"/>
                      <a:pt x="390" y="720"/>
                      <a:pt x="377" y="733"/>
                    </a:cubicBezTo>
                    <a:cubicBezTo>
                      <a:pt x="364" y="746"/>
                      <a:pt x="199" y="865"/>
                      <a:pt x="147" y="763"/>
                    </a:cubicBezTo>
                    <a:cubicBezTo>
                      <a:pt x="95" y="661"/>
                      <a:pt x="0" y="186"/>
                      <a:pt x="27" y="93"/>
                    </a:cubicBezTo>
                    <a:close/>
                  </a:path>
                </a:pathLst>
              </a:custGeom>
              <a:pattFill prst="dashDnDiag">
                <a:fgClr>
                  <a:srgbClr val="993300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9231" name="Text Box 207"/>
          <p:cNvSpPr txBox="1">
            <a:spLocks noChangeArrowheads="1"/>
          </p:cNvSpPr>
          <p:nvPr/>
        </p:nvSpPr>
        <p:spPr bwMode="auto">
          <a:xfrm>
            <a:off x="468313" y="4076700"/>
            <a:ext cx="2344737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Simplest fraction of boys? </a:t>
            </a:r>
          </a:p>
        </p:txBody>
      </p:sp>
      <p:sp>
        <p:nvSpPr>
          <p:cNvPr id="129232" name="Text Box 208"/>
          <p:cNvSpPr txBox="1">
            <a:spLocks noChangeArrowheads="1"/>
          </p:cNvSpPr>
          <p:nvPr/>
        </p:nvSpPr>
        <p:spPr bwMode="auto">
          <a:xfrm>
            <a:off x="395288" y="4076700"/>
            <a:ext cx="2465387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i="1"/>
              <a:t>This is the simplest fraction of boys  = 2 / 3</a:t>
            </a:r>
          </a:p>
        </p:txBody>
      </p:sp>
      <p:sp>
        <p:nvSpPr>
          <p:cNvPr id="129234" name="Text Box 210"/>
          <p:cNvSpPr txBox="1">
            <a:spLocks noChangeArrowheads="1"/>
          </p:cNvSpPr>
          <p:nvPr/>
        </p:nvSpPr>
        <p:spPr bwMode="auto">
          <a:xfrm>
            <a:off x="139700" y="114300"/>
            <a:ext cx="378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The dinner queue</a:t>
            </a:r>
          </a:p>
        </p:txBody>
      </p:sp>
      <p:sp>
        <p:nvSpPr>
          <p:cNvPr id="129235" name="Text Box 211"/>
          <p:cNvSpPr txBox="1">
            <a:spLocks noChangeArrowheads="1"/>
          </p:cNvSpPr>
          <p:nvPr/>
        </p:nvSpPr>
        <p:spPr bwMode="auto">
          <a:xfrm>
            <a:off x="107950" y="762000"/>
            <a:ext cx="237648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chemeClr val="accent2"/>
                </a:solidFill>
              </a:rPr>
              <a:t>What fraction is boys?</a:t>
            </a:r>
          </a:p>
        </p:txBody>
      </p:sp>
      <p:sp>
        <p:nvSpPr>
          <p:cNvPr id="129223" name="Text Box 199"/>
          <p:cNvSpPr txBox="1">
            <a:spLocks noChangeArrowheads="1"/>
          </p:cNvSpPr>
          <p:nvPr/>
        </p:nvSpPr>
        <p:spPr bwMode="auto">
          <a:xfrm>
            <a:off x="150813" y="3568700"/>
            <a:ext cx="2547937" cy="3095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1600" b="0"/>
              <a:t>What fraction is boys?</a:t>
            </a:r>
          </a:p>
        </p:txBody>
      </p:sp>
      <p:sp>
        <p:nvSpPr>
          <p:cNvPr id="129224" name="Text Box 200"/>
          <p:cNvSpPr txBox="1">
            <a:spLocks noChangeArrowheads="1"/>
          </p:cNvSpPr>
          <p:nvPr/>
        </p:nvSpPr>
        <p:spPr bwMode="auto">
          <a:xfrm>
            <a:off x="144463" y="3560763"/>
            <a:ext cx="2692400" cy="365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/>
              <a:t>2 /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74 0.16065 L 0.36944 -0.080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9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-12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503 0.12847 L 0.27362 -0.0951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9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11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16 0.14815 L 0.36927 -0.146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9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84 0.06412 L 0.4757 -0.1495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9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-10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142 0.05186 L 0.37414 -0.1740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29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-113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91 0.07292 L 0.45434 -0.2085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9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-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02 -0.09838 L 0.60764 -0.2736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29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-88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-0.05069 L 0.49497 -0.2729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29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" y="-11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89 0.00116 L 0.57865 -0.3136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29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58 -0.12037 L 0.74167 -0.4081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14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18 -0.12153 L 0.61336 -0.40417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-14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37 -0.11112 L 0.67621 -0.44445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217" grpId="0" animBg="1"/>
      <p:bldP spid="129218" grpId="0" animBg="1"/>
      <p:bldP spid="129219" grpId="0" animBg="1"/>
      <p:bldP spid="129220" grpId="0" animBg="1"/>
      <p:bldP spid="129221" grpId="0" animBg="1"/>
      <p:bldP spid="129222" grpId="0" animBg="1"/>
      <p:bldP spid="129226" grpId="0" animBg="1"/>
      <p:bldP spid="129227" grpId="0" animBg="1"/>
      <p:bldP spid="129228" grpId="0" animBg="1"/>
      <p:bldP spid="129229" grpId="0" animBg="1"/>
      <p:bldP spid="129231" grpId="0" animBg="1"/>
      <p:bldP spid="129232" grpId="0" animBg="1"/>
      <p:bldP spid="129223" grpId="0" animBg="1"/>
      <p:bldP spid="1292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Does order matter?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66888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2800" b="1"/>
              <a:t>There are 20 boys and 10 girls in 6D. </a:t>
            </a:r>
          </a:p>
          <a:p>
            <a:pPr algn="ctr">
              <a:buFontTx/>
              <a:buNone/>
            </a:pPr>
            <a:endParaRPr lang="en-GB" sz="1400" b="1"/>
          </a:p>
          <a:p>
            <a:pPr algn="ctr">
              <a:buFontTx/>
              <a:buNone/>
            </a:pPr>
            <a:r>
              <a:rPr lang="en-GB" sz="2800" b="1"/>
              <a:t>Which of these are correct?</a:t>
            </a:r>
          </a:p>
          <a:p>
            <a:pPr algn="ctr">
              <a:buFontTx/>
              <a:buNone/>
            </a:pPr>
            <a:r>
              <a:rPr lang="en-GB" sz="2800"/>
              <a:t>b)  girls : boys = 2 : 1</a:t>
            </a:r>
            <a:endParaRPr lang="en-GB" sz="2800" i="1"/>
          </a:p>
          <a:p>
            <a:pPr algn="ctr">
              <a:buFontTx/>
              <a:buNone/>
            </a:pPr>
            <a:r>
              <a:rPr lang="en-GB" sz="2800"/>
              <a:t>a)  boys : girls = 2 : 1  </a:t>
            </a:r>
            <a:endParaRPr lang="en-GB" sz="2800" i="1"/>
          </a:p>
          <a:p>
            <a:pPr algn="ctr">
              <a:buFontTx/>
              <a:buNone/>
            </a:pPr>
            <a:r>
              <a:rPr lang="en-GB" sz="2800"/>
              <a:t>c)  boys : girls = 1 : 2   </a:t>
            </a: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503238" y="5694363"/>
            <a:ext cx="8137525" cy="974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/>
            <a:r>
              <a:rPr lang="en-GB" sz="2800"/>
              <a:t>ORDER MATTERS!</a:t>
            </a:r>
          </a:p>
          <a:p>
            <a:pPr algn="ctr"/>
            <a:r>
              <a:rPr lang="en-GB" sz="2800"/>
              <a:t>Be careful what you write!</a:t>
            </a:r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719138" y="4830763"/>
            <a:ext cx="8137525" cy="5476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/>
            <a:r>
              <a:rPr lang="en-GB" sz="2800" b="0"/>
              <a:t>Click to check your answer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503238" y="4614863"/>
            <a:ext cx="8137525" cy="9747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/>
            <a:r>
              <a:rPr lang="en-GB" sz="2800" b="0"/>
              <a:t>boys : girls = 2 : 1  </a:t>
            </a:r>
            <a:r>
              <a:rPr lang="en-GB" sz="2800" b="0" i="1"/>
              <a:t>means</a:t>
            </a:r>
            <a:r>
              <a:rPr lang="en-GB" sz="2800" b="0"/>
              <a:t> 2 boys to every girl  </a:t>
            </a:r>
          </a:p>
          <a:p>
            <a:pPr algn="ctr"/>
            <a:r>
              <a:rPr lang="en-GB" sz="2800" b="0"/>
              <a:t>girls : boys = 2 : 1 </a:t>
            </a:r>
            <a:r>
              <a:rPr lang="en-GB" sz="2800" b="0" i="1"/>
              <a:t>means</a:t>
            </a:r>
            <a:r>
              <a:rPr lang="en-GB" sz="2800" b="0"/>
              <a:t> 2 girls to every boy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10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1000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3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31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5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7" grpId="0" animBg="1"/>
      <p:bldP spid="131077" grpId="1" animBg="1"/>
      <p:bldP spid="131078" grpId="0" animBg="1"/>
      <p:bldP spid="131078" grpId="2" animBg="1"/>
      <p:bldP spid="13107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AutoShape 4"/>
          <p:cNvSpPr>
            <a:spLocks noChangeArrowheads="1"/>
          </p:cNvSpPr>
          <p:nvPr/>
        </p:nvSpPr>
        <p:spPr bwMode="auto">
          <a:xfrm rot="1284420">
            <a:off x="-396875" y="903288"/>
            <a:ext cx="2598738" cy="1100137"/>
          </a:xfrm>
          <a:prstGeom prst="star5">
            <a:avLst/>
          </a:prstGeom>
          <a:gradFill rotWithShape="1">
            <a:gsLst>
              <a:gs pos="0">
                <a:srgbClr val="00D3CE"/>
              </a:gs>
              <a:gs pos="100000">
                <a:srgbClr val="9933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i="1">
                <a:solidFill>
                  <a:srgbClr val="A27800"/>
                </a:solidFill>
              </a:rPr>
              <a:t>TRUE!</a:t>
            </a: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en-GB"/>
              <a:t>True or Not True?</a:t>
            </a:r>
          </a:p>
        </p:txBody>
      </p:sp>
      <p:sp>
        <p:nvSpPr>
          <p:cNvPr id="140297" name="AutoShape 9"/>
          <p:cNvSpPr>
            <a:spLocks noChangeArrowheads="1"/>
          </p:cNvSpPr>
          <p:nvPr/>
        </p:nvSpPr>
        <p:spPr bwMode="auto">
          <a:xfrm rot="1284420">
            <a:off x="7224713" y="133350"/>
            <a:ext cx="2171700" cy="1639888"/>
          </a:xfrm>
          <a:prstGeom prst="star5">
            <a:avLst/>
          </a:prstGeom>
          <a:gradFill rotWithShape="1">
            <a:gsLst>
              <a:gs pos="0">
                <a:srgbClr val="00D3CE"/>
              </a:gs>
              <a:gs pos="100000">
                <a:srgbClr val="9933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i="1"/>
              <a:t>GUESS!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088" y="1052513"/>
            <a:ext cx="8505825" cy="564515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GB" sz="2500" b="1">
              <a:solidFill>
                <a:srgbClr val="CC99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500" b="1">
                <a:solidFill>
                  <a:srgbClr val="CC9900"/>
                </a:solidFill>
              </a:rPr>
              <a:t>Ratio of teachers to pupils = 30 : 1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sz="2500" b="1">
              <a:solidFill>
                <a:srgbClr val="CC99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500" b="1">
                <a:solidFill>
                  <a:srgbClr val="CC9900"/>
                </a:solidFill>
              </a:rPr>
              <a:t>Ratio of fans to players = 1 : 1000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500">
                <a:solidFill>
                  <a:srgbClr val="CC9900"/>
                </a:solidFill>
              </a:rPr>
              <a:t>         </a:t>
            </a:r>
            <a:r>
              <a:rPr lang="en-GB" sz="2500">
                <a:solidFill>
                  <a:srgbClr val="FF0000"/>
                </a:solidFill>
                <a:latin typeface="Comic Sans MS" pitchFamily="66" charset="0"/>
              </a:rPr>
              <a:t>This would mean all the players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500">
                <a:solidFill>
                  <a:srgbClr val="FF0000"/>
                </a:solidFill>
                <a:latin typeface="Comic Sans MS" pitchFamily="66" charset="0"/>
              </a:rPr>
              <a:t>         would be sitting in the stadium!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sz="250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500" b="1">
                <a:solidFill>
                  <a:srgbClr val="CC9900"/>
                </a:solidFill>
              </a:rPr>
              <a:t>Ratio of weekdays to weekend days = 2 : 5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500">
                <a:solidFill>
                  <a:srgbClr val="FF0000"/>
                </a:solidFill>
                <a:latin typeface="Comic Sans MS" pitchFamily="66" charset="0"/>
              </a:rPr>
              <a:t>You wish!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sz="2500" b="1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500" b="1">
                <a:solidFill>
                  <a:srgbClr val="CC9900"/>
                </a:solidFill>
              </a:rPr>
              <a:t>       Ratio of porridge lovers to pizza guzzlers = 100 : 1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500">
                <a:solidFill>
                  <a:srgbClr val="CC9900"/>
                </a:solidFill>
                <a:latin typeface="Comic Sans MS" pitchFamily="66" charset="0"/>
              </a:rPr>
              <a:t>        </a:t>
            </a:r>
            <a:r>
              <a:rPr lang="en-GB" sz="2500">
                <a:solidFill>
                  <a:srgbClr val="FF0000"/>
                </a:solidFill>
                <a:latin typeface="Comic Sans MS" pitchFamily="66" charset="0"/>
              </a:rPr>
              <a:t>- Not until they invent Porridge Takeaways ..</a:t>
            </a:r>
          </a:p>
        </p:txBody>
      </p:sp>
      <p:sp>
        <p:nvSpPr>
          <p:cNvPr id="140298" name="AutoShape 10"/>
          <p:cNvSpPr>
            <a:spLocks noChangeArrowheads="1"/>
          </p:cNvSpPr>
          <p:nvPr/>
        </p:nvSpPr>
        <p:spPr bwMode="auto">
          <a:xfrm rot="1284420">
            <a:off x="1090613" y="2762250"/>
            <a:ext cx="1639887" cy="5461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gradFill rotWithShape="1">
            <a:gsLst>
              <a:gs pos="0">
                <a:srgbClr val="FF0000">
                  <a:alpha val="84000"/>
                </a:srgbClr>
              </a:gs>
              <a:gs pos="100000">
                <a:srgbClr val="CC0000">
                  <a:alpha val="64000"/>
                </a:srgbClr>
              </a:gs>
            </a:gsLst>
            <a:path path="rect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i="1">
                <a:solidFill>
                  <a:srgbClr val="785900"/>
                </a:solidFill>
              </a:rPr>
              <a:t>TRUE!</a:t>
            </a:r>
          </a:p>
        </p:txBody>
      </p:sp>
      <p:sp>
        <p:nvSpPr>
          <p:cNvPr id="140300" name="AutoShape 12"/>
          <p:cNvSpPr>
            <a:spLocks noChangeArrowheads="1"/>
          </p:cNvSpPr>
          <p:nvPr/>
        </p:nvSpPr>
        <p:spPr bwMode="auto">
          <a:xfrm rot="1284420">
            <a:off x="166688" y="4357688"/>
            <a:ext cx="1639887" cy="5461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gradFill rotWithShape="1">
            <a:gsLst>
              <a:gs pos="0">
                <a:srgbClr val="FF0000">
                  <a:alpha val="84000"/>
                </a:srgbClr>
              </a:gs>
              <a:gs pos="100000">
                <a:srgbClr val="CC0000">
                  <a:alpha val="64000"/>
                </a:srgbClr>
              </a:gs>
            </a:gsLst>
            <a:path path="rect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i="1">
                <a:solidFill>
                  <a:srgbClr val="785900"/>
                </a:solidFill>
              </a:rPr>
              <a:t>TRUE!</a:t>
            </a:r>
          </a:p>
        </p:txBody>
      </p:sp>
      <p:sp>
        <p:nvSpPr>
          <p:cNvPr id="140301" name="AutoShape 13"/>
          <p:cNvSpPr>
            <a:spLocks noChangeArrowheads="1"/>
          </p:cNvSpPr>
          <p:nvPr/>
        </p:nvSpPr>
        <p:spPr bwMode="auto">
          <a:xfrm rot="1284420">
            <a:off x="161925" y="5845175"/>
            <a:ext cx="1639888" cy="5461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gradFill rotWithShape="1">
            <a:gsLst>
              <a:gs pos="0">
                <a:srgbClr val="FF0000">
                  <a:alpha val="84000"/>
                </a:srgbClr>
              </a:gs>
              <a:gs pos="100000">
                <a:srgbClr val="CC0000">
                  <a:alpha val="64000"/>
                </a:srgbClr>
              </a:gs>
            </a:gsLst>
            <a:path path="rect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i="1">
                <a:solidFill>
                  <a:srgbClr val="785900"/>
                </a:solidFill>
              </a:rPr>
              <a:t>TRUE!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0297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0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2" grpId="0" animBg="1"/>
      <p:bldP spid="140297" grpId="1" animBg="1"/>
      <p:bldP spid="140298" grpId="0" animBg="1"/>
      <p:bldP spid="140300" grpId="0" animBg="1"/>
      <p:bldP spid="14030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PART 3: Recipes and Proportion</a:t>
            </a:r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814388" y="1657350"/>
            <a:ext cx="75152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 sz="2200"/>
          </a:p>
          <a:p>
            <a:r>
              <a:rPr lang="en-GB" sz="2200"/>
              <a:t>How to scale a recipe for 10 people down to 4 people </a:t>
            </a:r>
          </a:p>
          <a:p>
            <a:r>
              <a:rPr lang="en-GB" sz="2200"/>
              <a:t>without disaster!</a:t>
            </a:r>
          </a:p>
          <a:p>
            <a:endParaRPr lang="en-GB" sz="2200"/>
          </a:p>
        </p:txBody>
      </p:sp>
      <p:pic>
        <p:nvPicPr>
          <p:cNvPr id="195588" name="Picture 4" descr="j0424496[1]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49688" y="2422525"/>
            <a:ext cx="1146175" cy="10271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Biscuits and Bananas Skins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74013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 i="1">
                <a:solidFill>
                  <a:srgbClr val="6600CC"/>
                </a:solidFill>
                <a:latin typeface="Comic Sans MS" pitchFamily="66" charset="0"/>
              </a:rPr>
              <a:t>Enjoy cooking?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i="1">
                <a:solidFill>
                  <a:srgbClr val="6600CC"/>
                </a:solidFill>
                <a:latin typeface="Comic Sans MS" pitchFamily="66" charset="0"/>
              </a:rPr>
              <a:t>Check out these fantastic recipes!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 i="1">
              <a:solidFill>
                <a:srgbClr val="6600CC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i="1">
                <a:solidFill>
                  <a:srgbClr val="6600CC"/>
                </a:solidFill>
                <a:latin typeface="Comic Sans MS" pitchFamily="66" charset="0"/>
              </a:rPr>
              <a:t>Some of them need changing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i="1">
                <a:solidFill>
                  <a:srgbClr val="6600CC"/>
                </a:solidFill>
                <a:latin typeface="Comic Sans MS" pitchFamily="66" charset="0"/>
              </a:rPr>
              <a:t>to suit the number of people,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 i="1">
              <a:solidFill>
                <a:srgbClr val="6600CC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i="1">
                <a:solidFill>
                  <a:srgbClr val="6600CC"/>
                </a:solidFill>
                <a:latin typeface="Comic Sans MS" pitchFamily="66" charset="0"/>
              </a:rPr>
              <a:t>- But remember to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i="1">
                <a:solidFill>
                  <a:srgbClr val="6600CC"/>
                </a:solidFill>
                <a:latin typeface="Comic Sans MS" pitchFamily="66" charset="0"/>
              </a:rPr>
              <a:t>  keep them in proportion,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 i="1">
              <a:solidFill>
                <a:srgbClr val="6600CC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i="1">
                <a:solidFill>
                  <a:srgbClr val="6600CC"/>
                </a:solidFill>
                <a:latin typeface="Comic Sans MS" pitchFamily="66" charset="0"/>
              </a:rPr>
              <a:t>- And watch out for the                        or else … </a:t>
            </a:r>
          </a:p>
        </p:txBody>
      </p:sp>
      <p:grpSp>
        <p:nvGrpSpPr>
          <p:cNvPr id="132100" name="Group 4"/>
          <p:cNvGrpSpPr>
            <a:grpSpLocks/>
          </p:cNvGrpSpPr>
          <p:nvPr/>
        </p:nvGrpSpPr>
        <p:grpSpPr bwMode="auto">
          <a:xfrm>
            <a:off x="3960813" y="4708525"/>
            <a:ext cx="2049462" cy="1657350"/>
            <a:chOff x="2137" y="1958"/>
            <a:chExt cx="1291" cy="1044"/>
          </a:xfrm>
        </p:grpSpPr>
        <p:grpSp>
          <p:nvGrpSpPr>
            <p:cNvPr id="132101" name="Group 5"/>
            <p:cNvGrpSpPr>
              <a:grpSpLocks/>
            </p:cNvGrpSpPr>
            <p:nvPr/>
          </p:nvGrpSpPr>
          <p:grpSpPr bwMode="auto">
            <a:xfrm>
              <a:off x="2137" y="2325"/>
              <a:ext cx="1227" cy="677"/>
              <a:chOff x="2137" y="2325"/>
              <a:chExt cx="1227" cy="677"/>
            </a:xfrm>
          </p:grpSpPr>
          <p:grpSp>
            <p:nvGrpSpPr>
              <p:cNvPr id="132102" name="Group 6"/>
              <p:cNvGrpSpPr>
                <a:grpSpLocks/>
              </p:cNvGrpSpPr>
              <p:nvPr/>
            </p:nvGrpSpPr>
            <p:grpSpPr bwMode="auto">
              <a:xfrm>
                <a:off x="2137" y="2325"/>
                <a:ext cx="1087" cy="677"/>
                <a:chOff x="2137" y="2325"/>
                <a:chExt cx="1087" cy="677"/>
              </a:xfrm>
            </p:grpSpPr>
            <p:grpSp>
              <p:nvGrpSpPr>
                <p:cNvPr id="132103" name="Group 7"/>
                <p:cNvGrpSpPr>
                  <a:grpSpLocks/>
                </p:cNvGrpSpPr>
                <p:nvPr/>
              </p:nvGrpSpPr>
              <p:grpSpPr bwMode="auto">
                <a:xfrm>
                  <a:off x="2137" y="2455"/>
                  <a:ext cx="1087" cy="547"/>
                  <a:chOff x="3543" y="691"/>
                  <a:chExt cx="1943" cy="1498"/>
                </a:xfrm>
              </p:grpSpPr>
              <p:sp>
                <p:nvSpPr>
                  <p:cNvPr id="132104" name="Freeform 8"/>
                  <p:cNvSpPr>
                    <a:spLocks/>
                  </p:cNvSpPr>
                  <p:nvPr/>
                </p:nvSpPr>
                <p:spPr bwMode="auto">
                  <a:xfrm rot="10800000">
                    <a:off x="4603" y="691"/>
                    <a:ext cx="883" cy="511"/>
                  </a:xfrm>
                  <a:custGeom>
                    <a:avLst/>
                    <a:gdLst/>
                    <a:ahLst/>
                    <a:cxnLst>
                      <a:cxn ang="0">
                        <a:pos x="816" y="14"/>
                      </a:cxn>
                      <a:cxn ang="0">
                        <a:pos x="768" y="2"/>
                      </a:cxn>
                      <a:cxn ang="0">
                        <a:pos x="620" y="26"/>
                      </a:cxn>
                      <a:cxn ang="0">
                        <a:pos x="541" y="45"/>
                      </a:cxn>
                      <a:cxn ang="0">
                        <a:pos x="487" y="81"/>
                      </a:cxn>
                      <a:cxn ang="0">
                        <a:pos x="438" y="117"/>
                      </a:cxn>
                      <a:cxn ang="0">
                        <a:pos x="408" y="148"/>
                      </a:cxn>
                      <a:cxn ang="0">
                        <a:pos x="365" y="220"/>
                      </a:cxn>
                      <a:cxn ang="0">
                        <a:pos x="317" y="257"/>
                      </a:cxn>
                      <a:cxn ang="0">
                        <a:pos x="129" y="354"/>
                      </a:cxn>
                      <a:cxn ang="0">
                        <a:pos x="56" y="342"/>
                      </a:cxn>
                      <a:cxn ang="0">
                        <a:pos x="20" y="330"/>
                      </a:cxn>
                      <a:cxn ang="0">
                        <a:pos x="8" y="311"/>
                      </a:cxn>
                      <a:cxn ang="0">
                        <a:pos x="38" y="342"/>
                      </a:cxn>
                      <a:cxn ang="0">
                        <a:pos x="62" y="378"/>
                      </a:cxn>
                      <a:cxn ang="0">
                        <a:pos x="141" y="451"/>
                      </a:cxn>
                      <a:cxn ang="0">
                        <a:pos x="317" y="511"/>
                      </a:cxn>
                      <a:cxn ang="0">
                        <a:pos x="487" y="487"/>
                      </a:cxn>
                      <a:cxn ang="0">
                        <a:pos x="596" y="421"/>
                      </a:cxn>
                      <a:cxn ang="0">
                        <a:pos x="723" y="305"/>
                      </a:cxn>
                      <a:cxn ang="0">
                        <a:pos x="883" y="56"/>
                      </a:cxn>
                    </a:cxnLst>
                    <a:rect l="0" t="0" r="r" b="b"/>
                    <a:pathLst>
                      <a:path w="883" h="511">
                        <a:moveTo>
                          <a:pt x="816" y="14"/>
                        </a:moveTo>
                        <a:cubicBezTo>
                          <a:pt x="792" y="1"/>
                          <a:pt x="801" y="0"/>
                          <a:pt x="768" y="2"/>
                        </a:cubicBezTo>
                        <a:cubicBezTo>
                          <a:pt x="735" y="4"/>
                          <a:pt x="658" y="19"/>
                          <a:pt x="620" y="26"/>
                        </a:cubicBezTo>
                        <a:cubicBezTo>
                          <a:pt x="565" y="34"/>
                          <a:pt x="591" y="27"/>
                          <a:pt x="541" y="45"/>
                        </a:cubicBezTo>
                        <a:cubicBezTo>
                          <a:pt x="519" y="53"/>
                          <a:pt x="510" y="73"/>
                          <a:pt x="487" y="81"/>
                        </a:cubicBezTo>
                        <a:cubicBezTo>
                          <a:pt x="451" y="115"/>
                          <a:pt x="470" y="106"/>
                          <a:pt x="438" y="117"/>
                        </a:cubicBezTo>
                        <a:cubicBezTo>
                          <a:pt x="395" y="185"/>
                          <a:pt x="458" y="90"/>
                          <a:pt x="408" y="148"/>
                        </a:cubicBezTo>
                        <a:cubicBezTo>
                          <a:pt x="387" y="172"/>
                          <a:pt x="383" y="196"/>
                          <a:pt x="365" y="220"/>
                        </a:cubicBezTo>
                        <a:cubicBezTo>
                          <a:pt x="353" y="236"/>
                          <a:pt x="317" y="257"/>
                          <a:pt x="317" y="257"/>
                        </a:cubicBezTo>
                        <a:cubicBezTo>
                          <a:pt x="272" y="325"/>
                          <a:pt x="206" y="344"/>
                          <a:pt x="129" y="354"/>
                        </a:cubicBezTo>
                        <a:cubicBezTo>
                          <a:pt x="80" y="338"/>
                          <a:pt x="157" y="362"/>
                          <a:pt x="56" y="342"/>
                        </a:cubicBezTo>
                        <a:cubicBezTo>
                          <a:pt x="44" y="340"/>
                          <a:pt x="20" y="330"/>
                          <a:pt x="20" y="330"/>
                        </a:cubicBezTo>
                        <a:cubicBezTo>
                          <a:pt x="16" y="324"/>
                          <a:pt x="12" y="317"/>
                          <a:pt x="8" y="311"/>
                        </a:cubicBezTo>
                        <a:cubicBezTo>
                          <a:pt x="0" y="299"/>
                          <a:pt x="30" y="330"/>
                          <a:pt x="38" y="342"/>
                        </a:cubicBezTo>
                        <a:cubicBezTo>
                          <a:pt x="46" y="354"/>
                          <a:pt x="52" y="368"/>
                          <a:pt x="62" y="378"/>
                        </a:cubicBezTo>
                        <a:cubicBezTo>
                          <a:pt x="88" y="404"/>
                          <a:pt x="104" y="439"/>
                          <a:pt x="141" y="451"/>
                        </a:cubicBezTo>
                        <a:cubicBezTo>
                          <a:pt x="182" y="492"/>
                          <a:pt x="262" y="500"/>
                          <a:pt x="317" y="511"/>
                        </a:cubicBezTo>
                        <a:cubicBezTo>
                          <a:pt x="376" y="507"/>
                          <a:pt x="431" y="505"/>
                          <a:pt x="487" y="487"/>
                        </a:cubicBezTo>
                        <a:cubicBezTo>
                          <a:pt x="522" y="464"/>
                          <a:pt x="560" y="445"/>
                          <a:pt x="596" y="421"/>
                        </a:cubicBezTo>
                        <a:cubicBezTo>
                          <a:pt x="643" y="389"/>
                          <a:pt x="674" y="338"/>
                          <a:pt x="723" y="305"/>
                        </a:cubicBezTo>
                        <a:cubicBezTo>
                          <a:pt x="763" y="257"/>
                          <a:pt x="868" y="93"/>
                          <a:pt x="883" y="56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FFCC"/>
                      </a:gs>
                      <a:gs pos="100000">
                        <a:srgbClr val="FFFF00"/>
                      </a:gs>
                    </a:gsLst>
                    <a:lin ang="2700000" scaled="1"/>
                  </a:gra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3210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3543" y="777"/>
                    <a:ext cx="1688" cy="1412"/>
                    <a:chOff x="3543" y="777"/>
                    <a:chExt cx="1688" cy="1412"/>
                  </a:xfrm>
                </p:grpSpPr>
                <p:sp>
                  <p:nvSpPr>
                    <p:cNvPr id="1321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3990" y="959"/>
                      <a:ext cx="766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99"/>
                        </a:cxn>
                        <a:cxn ang="0">
                          <a:pos x="311" y="30"/>
                        </a:cxn>
                        <a:cxn ang="0">
                          <a:pos x="518" y="0"/>
                        </a:cxn>
                        <a:cxn ang="0">
                          <a:pos x="657" y="24"/>
                        </a:cxn>
                        <a:cxn ang="0">
                          <a:pos x="693" y="36"/>
                        </a:cxn>
                        <a:cxn ang="0">
                          <a:pos x="712" y="42"/>
                        </a:cxn>
                        <a:cxn ang="0">
                          <a:pos x="766" y="73"/>
                        </a:cxn>
                        <a:cxn ang="0">
                          <a:pos x="712" y="109"/>
                        </a:cxn>
                        <a:cxn ang="0">
                          <a:pos x="675" y="133"/>
                        </a:cxn>
                        <a:cxn ang="0">
                          <a:pos x="673" y="163"/>
                        </a:cxn>
                        <a:cxn ang="0">
                          <a:pos x="660" y="175"/>
                        </a:cxn>
                        <a:cxn ang="0">
                          <a:pos x="667" y="187"/>
                        </a:cxn>
                        <a:cxn ang="0">
                          <a:pos x="618" y="235"/>
                        </a:cxn>
                        <a:cxn ang="0">
                          <a:pos x="315" y="84"/>
                        </a:cxn>
                        <a:cxn ang="0">
                          <a:pos x="0" y="199"/>
                        </a:cxn>
                      </a:cxnLst>
                      <a:rect l="0" t="0" r="r" b="b"/>
                      <a:pathLst>
                        <a:path w="766" h="246">
                          <a:moveTo>
                            <a:pt x="0" y="199"/>
                          </a:moveTo>
                          <a:cubicBezTo>
                            <a:pt x="53" y="155"/>
                            <a:pt x="250" y="60"/>
                            <a:pt x="311" y="30"/>
                          </a:cubicBezTo>
                          <a:cubicBezTo>
                            <a:pt x="360" y="6"/>
                            <a:pt x="469" y="3"/>
                            <a:pt x="518" y="0"/>
                          </a:cubicBezTo>
                          <a:cubicBezTo>
                            <a:pt x="563" y="15"/>
                            <a:pt x="611" y="10"/>
                            <a:pt x="657" y="24"/>
                          </a:cubicBezTo>
                          <a:cubicBezTo>
                            <a:pt x="669" y="28"/>
                            <a:pt x="681" y="32"/>
                            <a:pt x="693" y="36"/>
                          </a:cubicBezTo>
                          <a:cubicBezTo>
                            <a:pt x="699" y="38"/>
                            <a:pt x="712" y="42"/>
                            <a:pt x="712" y="42"/>
                          </a:cubicBezTo>
                          <a:cubicBezTo>
                            <a:pt x="730" y="54"/>
                            <a:pt x="748" y="60"/>
                            <a:pt x="766" y="73"/>
                          </a:cubicBezTo>
                          <a:cubicBezTo>
                            <a:pt x="745" y="87"/>
                            <a:pt x="732" y="93"/>
                            <a:pt x="712" y="109"/>
                          </a:cubicBezTo>
                          <a:cubicBezTo>
                            <a:pt x="700" y="118"/>
                            <a:pt x="675" y="133"/>
                            <a:pt x="675" y="133"/>
                          </a:cubicBezTo>
                          <a:cubicBezTo>
                            <a:pt x="637" y="174"/>
                            <a:pt x="713" y="131"/>
                            <a:pt x="673" y="163"/>
                          </a:cubicBezTo>
                          <a:cubicBezTo>
                            <a:pt x="655" y="216"/>
                            <a:pt x="676" y="189"/>
                            <a:pt x="660" y="175"/>
                          </a:cubicBezTo>
                          <a:cubicBezTo>
                            <a:pt x="649" y="165"/>
                            <a:pt x="667" y="187"/>
                            <a:pt x="667" y="187"/>
                          </a:cubicBezTo>
                          <a:cubicBezTo>
                            <a:pt x="646" y="156"/>
                            <a:pt x="651" y="246"/>
                            <a:pt x="618" y="235"/>
                          </a:cubicBezTo>
                          <a:cubicBezTo>
                            <a:pt x="564" y="237"/>
                            <a:pt x="418" y="90"/>
                            <a:pt x="315" y="84"/>
                          </a:cubicBezTo>
                          <a:cubicBezTo>
                            <a:pt x="212" y="78"/>
                            <a:pt x="66" y="175"/>
                            <a:pt x="0" y="199"/>
                          </a:cubicBez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rgbClr val="FFCC00"/>
                        </a:gs>
                        <a:gs pos="100000">
                          <a:srgbClr val="FFFFCC"/>
                        </a:gs>
                      </a:gsLst>
                      <a:lin ang="2700000" scaled="1"/>
                    </a:gradFill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32107" name="Group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43" y="777"/>
                      <a:ext cx="1688" cy="1412"/>
                      <a:chOff x="3543" y="777"/>
                      <a:chExt cx="1688" cy="1412"/>
                    </a:xfrm>
                  </p:grpSpPr>
                  <p:sp>
                    <p:nvSpPr>
                      <p:cNvPr id="132108" name="Freeform 12"/>
                      <p:cNvSpPr>
                        <a:spLocks/>
                      </p:cNvSpPr>
                      <p:nvPr/>
                    </p:nvSpPr>
                    <p:spPr bwMode="auto">
                      <a:xfrm rot="3535074" flipH="1">
                        <a:off x="4907" y="596"/>
                        <a:ext cx="144" cy="50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5" y="33"/>
                          </a:cxn>
                          <a:cxn ang="0">
                            <a:pos x="79" y="142"/>
                          </a:cxn>
                          <a:cxn ang="0">
                            <a:pos x="49" y="415"/>
                          </a:cxn>
                          <a:cxn ang="0">
                            <a:pos x="25" y="512"/>
                          </a:cxn>
                          <a:cxn ang="0">
                            <a:pos x="18" y="542"/>
                          </a:cxn>
                          <a:cxn ang="0">
                            <a:pos x="12" y="560"/>
                          </a:cxn>
                          <a:cxn ang="0">
                            <a:pos x="61" y="518"/>
                          </a:cxn>
                          <a:cxn ang="0">
                            <a:pos x="91" y="487"/>
                          </a:cxn>
                          <a:cxn ang="0">
                            <a:pos x="128" y="421"/>
                          </a:cxn>
                          <a:cxn ang="0">
                            <a:pos x="146" y="366"/>
                          </a:cxn>
                          <a:cxn ang="0">
                            <a:pos x="158" y="330"/>
                          </a:cxn>
                          <a:cxn ang="0">
                            <a:pos x="67" y="69"/>
                          </a:cxn>
                          <a:cxn ang="0">
                            <a:pos x="18" y="33"/>
                          </a:cxn>
                          <a:cxn ang="0">
                            <a:pos x="25" y="33"/>
                          </a:cxn>
                        </a:cxnLst>
                        <a:rect l="0" t="0" r="r" b="b"/>
                        <a:pathLst>
                          <a:path w="158" h="563">
                            <a:moveTo>
                              <a:pt x="25" y="33"/>
                            </a:moveTo>
                            <a:cubicBezTo>
                              <a:pt x="67" y="82"/>
                              <a:pt x="61" y="88"/>
                              <a:pt x="79" y="142"/>
                            </a:cubicBezTo>
                            <a:cubicBezTo>
                              <a:pt x="85" y="259"/>
                              <a:pt x="84" y="311"/>
                              <a:pt x="49" y="415"/>
                            </a:cubicBezTo>
                            <a:cubicBezTo>
                              <a:pt x="38" y="449"/>
                              <a:pt x="34" y="474"/>
                              <a:pt x="25" y="512"/>
                            </a:cubicBezTo>
                            <a:cubicBezTo>
                              <a:pt x="23" y="522"/>
                              <a:pt x="21" y="532"/>
                              <a:pt x="18" y="542"/>
                            </a:cubicBezTo>
                            <a:cubicBezTo>
                              <a:pt x="16" y="548"/>
                              <a:pt x="6" y="563"/>
                              <a:pt x="12" y="560"/>
                            </a:cubicBezTo>
                            <a:cubicBezTo>
                              <a:pt x="31" y="551"/>
                              <a:pt x="45" y="532"/>
                              <a:pt x="61" y="518"/>
                            </a:cubicBezTo>
                            <a:cubicBezTo>
                              <a:pt x="72" y="508"/>
                              <a:pt x="91" y="487"/>
                              <a:pt x="91" y="487"/>
                            </a:cubicBezTo>
                            <a:cubicBezTo>
                              <a:pt x="99" y="464"/>
                              <a:pt x="110" y="437"/>
                              <a:pt x="128" y="421"/>
                            </a:cubicBezTo>
                            <a:cubicBezTo>
                              <a:pt x="142" y="378"/>
                              <a:pt x="136" y="396"/>
                              <a:pt x="146" y="366"/>
                            </a:cubicBezTo>
                            <a:cubicBezTo>
                              <a:pt x="150" y="354"/>
                              <a:pt x="158" y="330"/>
                              <a:pt x="158" y="330"/>
                            </a:cubicBezTo>
                            <a:cubicBezTo>
                              <a:pt x="153" y="265"/>
                              <a:pt x="150" y="97"/>
                              <a:pt x="67" y="69"/>
                            </a:cubicBezTo>
                            <a:cubicBezTo>
                              <a:pt x="53" y="48"/>
                              <a:pt x="42" y="41"/>
                              <a:pt x="18" y="33"/>
                            </a:cubicBezTo>
                            <a:cubicBezTo>
                              <a:pt x="1" y="0"/>
                              <a:pt x="0" y="2"/>
                              <a:pt x="25" y="33"/>
                            </a:cubicBez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132109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543" y="917"/>
                        <a:ext cx="1531" cy="1272"/>
                        <a:chOff x="3543" y="917"/>
                        <a:chExt cx="1531" cy="1272"/>
                      </a:xfrm>
                    </p:grpSpPr>
                    <p:grpSp>
                      <p:nvGrpSpPr>
                        <p:cNvPr id="132110" name="Group 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543" y="917"/>
                          <a:ext cx="1531" cy="1272"/>
                          <a:chOff x="3543" y="917"/>
                          <a:chExt cx="1531" cy="1272"/>
                        </a:xfrm>
                      </p:grpSpPr>
                      <p:sp>
                        <p:nvSpPr>
                          <p:cNvPr id="132111" name="Freeform 1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631" y="1049"/>
                            <a:ext cx="443" cy="1140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97"/>
                              </a:cxn>
                              <a:cxn ang="0">
                                <a:pos x="49" y="169"/>
                              </a:cxn>
                              <a:cxn ang="0">
                                <a:pos x="97" y="333"/>
                              </a:cxn>
                              <a:cxn ang="0">
                                <a:pos x="85" y="564"/>
                              </a:cxn>
                              <a:cxn ang="0">
                                <a:pos x="43" y="721"/>
                              </a:cxn>
                              <a:cxn ang="0">
                                <a:pos x="79" y="945"/>
                              </a:cxn>
                              <a:cxn ang="0">
                                <a:pos x="122" y="1012"/>
                              </a:cxn>
                              <a:cxn ang="0">
                                <a:pos x="310" y="1140"/>
                              </a:cxn>
                              <a:cxn ang="0">
                                <a:pos x="285" y="1085"/>
                              </a:cxn>
                              <a:cxn ang="0">
                                <a:pos x="273" y="958"/>
                              </a:cxn>
                              <a:cxn ang="0">
                                <a:pos x="304" y="861"/>
                              </a:cxn>
                              <a:cxn ang="0">
                                <a:pos x="340" y="673"/>
                              </a:cxn>
                              <a:cxn ang="0">
                                <a:pos x="401" y="527"/>
                              </a:cxn>
                              <a:cxn ang="0">
                                <a:pos x="443" y="363"/>
                              </a:cxn>
                              <a:cxn ang="0">
                                <a:pos x="437" y="279"/>
                              </a:cxn>
                              <a:cxn ang="0">
                                <a:pos x="219" y="78"/>
                              </a:cxn>
                              <a:cxn ang="0">
                                <a:pos x="134" y="30"/>
                              </a:cxn>
                              <a:cxn ang="0">
                                <a:pos x="103" y="0"/>
                              </a:cxn>
                              <a:cxn ang="0">
                                <a:pos x="55" y="48"/>
                              </a:cxn>
                              <a:cxn ang="0">
                                <a:pos x="0" y="97"/>
                              </a:cxn>
                            </a:cxnLst>
                            <a:rect l="0" t="0" r="r" b="b"/>
                            <a:pathLst>
                              <a:path w="443" h="1140">
                                <a:moveTo>
                                  <a:pt x="0" y="97"/>
                                </a:moveTo>
                                <a:cubicBezTo>
                                  <a:pt x="16" y="121"/>
                                  <a:pt x="33" y="145"/>
                                  <a:pt x="49" y="169"/>
                                </a:cubicBezTo>
                                <a:cubicBezTo>
                                  <a:pt x="71" y="202"/>
                                  <a:pt x="84" y="293"/>
                                  <a:pt x="97" y="333"/>
                                </a:cubicBezTo>
                                <a:cubicBezTo>
                                  <a:pt x="105" y="406"/>
                                  <a:pt x="104" y="493"/>
                                  <a:pt x="85" y="564"/>
                                </a:cubicBezTo>
                                <a:cubicBezTo>
                                  <a:pt x="71" y="617"/>
                                  <a:pt x="52" y="667"/>
                                  <a:pt x="43" y="721"/>
                                </a:cubicBezTo>
                                <a:cubicBezTo>
                                  <a:pt x="46" y="797"/>
                                  <a:pt x="35" y="879"/>
                                  <a:pt x="79" y="945"/>
                                </a:cubicBezTo>
                                <a:cubicBezTo>
                                  <a:pt x="88" y="973"/>
                                  <a:pt x="104" y="991"/>
                                  <a:pt x="122" y="1012"/>
                                </a:cubicBezTo>
                                <a:cubicBezTo>
                                  <a:pt x="173" y="1074"/>
                                  <a:pt x="235" y="1113"/>
                                  <a:pt x="310" y="1140"/>
                                </a:cubicBezTo>
                                <a:cubicBezTo>
                                  <a:pt x="304" y="1119"/>
                                  <a:pt x="292" y="1105"/>
                                  <a:pt x="285" y="1085"/>
                                </a:cubicBezTo>
                                <a:cubicBezTo>
                                  <a:pt x="279" y="1046"/>
                                  <a:pt x="271" y="995"/>
                                  <a:pt x="273" y="958"/>
                                </a:cubicBezTo>
                                <a:cubicBezTo>
                                  <a:pt x="275" y="927"/>
                                  <a:pt x="297" y="892"/>
                                  <a:pt x="304" y="861"/>
                                </a:cubicBezTo>
                                <a:cubicBezTo>
                                  <a:pt x="319" y="798"/>
                                  <a:pt x="328" y="716"/>
                                  <a:pt x="340" y="673"/>
                                </a:cubicBezTo>
                                <a:cubicBezTo>
                                  <a:pt x="352" y="630"/>
                                  <a:pt x="383" y="581"/>
                                  <a:pt x="401" y="527"/>
                                </a:cubicBezTo>
                                <a:cubicBezTo>
                                  <a:pt x="419" y="473"/>
                                  <a:pt x="434" y="419"/>
                                  <a:pt x="443" y="363"/>
                                </a:cubicBezTo>
                                <a:cubicBezTo>
                                  <a:pt x="441" y="335"/>
                                  <a:pt x="441" y="307"/>
                                  <a:pt x="437" y="279"/>
                                </a:cubicBezTo>
                                <a:cubicBezTo>
                                  <a:pt x="417" y="148"/>
                                  <a:pt x="328" y="120"/>
                                  <a:pt x="219" y="78"/>
                                </a:cubicBezTo>
                                <a:cubicBezTo>
                                  <a:pt x="193" y="54"/>
                                  <a:pt x="161" y="56"/>
                                  <a:pt x="134" y="30"/>
                                </a:cubicBezTo>
                                <a:cubicBezTo>
                                  <a:pt x="124" y="20"/>
                                  <a:pt x="103" y="0"/>
                                  <a:pt x="103" y="0"/>
                                </a:cubicBezTo>
                                <a:cubicBezTo>
                                  <a:pt x="86" y="17"/>
                                  <a:pt x="75" y="34"/>
                                  <a:pt x="55" y="48"/>
                                </a:cubicBezTo>
                                <a:cubicBezTo>
                                  <a:pt x="34" y="80"/>
                                  <a:pt x="41" y="97"/>
                                  <a:pt x="0" y="97"/>
                                </a:cubicBezTo>
                                <a:close/>
                              </a:path>
                            </a:pathLst>
                          </a:custGeom>
                          <a:gradFill rotWithShape="1">
                            <a:gsLst>
                              <a:gs pos="0">
                                <a:schemeClr val="bg1"/>
                              </a:gs>
                              <a:gs pos="100000">
                                <a:srgbClr val="FFCC00"/>
                              </a:gs>
                            </a:gsLst>
                            <a:lin ang="0" scaled="1"/>
                          </a:gradFill>
                          <a:ln w="38100" cmpd="sng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2112" name="Freeform 1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43" y="1047"/>
                            <a:ext cx="883" cy="511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816" y="14"/>
                              </a:cxn>
                              <a:cxn ang="0">
                                <a:pos x="768" y="2"/>
                              </a:cxn>
                              <a:cxn ang="0">
                                <a:pos x="620" y="26"/>
                              </a:cxn>
                              <a:cxn ang="0">
                                <a:pos x="541" y="45"/>
                              </a:cxn>
                              <a:cxn ang="0">
                                <a:pos x="487" y="81"/>
                              </a:cxn>
                              <a:cxn ang="0">
                                <a:pos x="438" y="117"/>
                              </a:cxn>
                              <a:cxn ang="0">
                                <a:pos x="408" y="148"/>
                              </a:cxn>
                              <a:cxn ang="0">
                                <a:pos x="365" y="220"/>
                              </a:cxn>
                              <a:cxn ang="0">
                                <a:pos x="317" y="257"/>
                              </a:cxn>
                              <a:cxn ang="0">
                                <a:pos x="129" y="354"/>
                              </a:cxn>
                              <a:cxn ang="0">
                                <a:pos x="56" y="342"/>
                              </a:cxn>
                              <a:cxn ang="0">
                                <a:pos x="20" y="330"/>
                              </a:cxn>
                              <a:cxn ang="0">
                                <a:pos x="8" y="311"/>
                              </a:cxn>
                              <a:cxn ang="0">
                                <a:pos x="38" y="342"/>
                              </a:cxn>
                              <a:cxn ang="0">
                                <a:pos x="62" y="378"/>
                              </a:cxn>
                              <a:cxn ang="0">
                                <a:pos x="141" y="451"/>
                              </a:cxn>
                              <a:cxn ang="0">
                                <a:pos x="317" y="511"/>
                              </a:cxn>
                              <a:cxn ang="0">
                                <a:pos x="487" y="487"/>
                              </a:cxn>
                              <a:cxn ang="0">
                                <a:pos x="596" y="421"/>
                              </a:cxn>
                              <a:cxn ang="0">
                                <a:pos x="723" y="305"/>
                              </a:cxn>
                              <a:cxn ang="0">
                                <a:pos x="883" y="56"/>
                              </a:cxn>
                            </a:cxnLst>
                            <a:rect l="0" t="0" r="r" b="b"/>
                            <a:pathLst>
                              <a:path w="883" h="511">
                                <a:moveTo>
                                  <a:pt x="816" y="14"/>
                                </a:moveTo>
                                <a:cubicBezTo>
                                  <a:pt x="792" y="1"/>
                                  <a:pt x="801" y="0"/>
                                  <a:pt x="768" y="2"/>
                                </a:cubicBezTo>
                                <a:cubicBezTo>
                                  <a:pt x="735" y="4"/>
                                  <a:pt x="658" y="19"/>
                                  <a:pt x="620" y="26"/>
                                </a:cubicBezTo>
                                <a:cubicBezTo>
                                  <a:pt x="565" y="34"/>
                                  <a:pt x="591" y="27"/>
                                  <a:pt x="541" y="45"/>
                                </a:cubicBezTo>
                                <a:cubicBezTo>
                                  <a:pt x="519" y="53"/>
                                  <a:pt x="510" y="73"/>
                                  <a:pt x="487" y="81"/>
                                </a:cubicBezTo>
                                <a:cubicBezTo>
                                  <a:pt x="451" y="115"/>
                                  <a:pt x="470" y="106"/>
                                  <a:pt x="438" y="117"/>
                                </a:cubicBezTo>
                                <a:cubicBezTo>
                                  <a:pt x="395" y="185"/>
                                  <a:pt x="458" y="90"/>
                                  <a:pt x="408" y="148"/>
                                </a:cubicBezTo>
                                <a:cubicBezTo>
                                  <a:pt x="387" y="172"/>
                                  <a:pt x="383" y="196"/>
                                  <a:pt x="365" y="220"/>
                                </a:cubicBezTo>
                                <a:cubicBezTo>
                                  <a:pt x="353" y="236"/>
                                  <a:pt x="317" y="257"/>
                                  <a:pt x="317" y="257"/>
                                </a:cubicBezTo>
                                <a:cubicBezTo>
                                  <a:pt x="272" y="325"/>
                                  <a:pt x="206" y="344"/>
                                  <a:pt x="129" y="354"/>
                                </a:cubicBezTo>
                                <a:cubicBezTo>
                                  <a:pt x="80" y="338"/>
                                  <a:pt x="157" y="362"/>
                                  <a:pt x="56" y="342"/>
                                </a:cubicBezTo>
                                <a:cubicBezTo>
                                  <a:pt x="44" y="340"/>
                                  <a:pt x="20" y="330"/>
                                  <a:pt x="20" y="330"/>
                                </a:cubicBezTo>
                                <a:cubicBezTo>
                                  <a:pt x="16" y="324"/>
                                  <a:pt x="12" y="317"/>
                                  <a:pt x="8" y="311"/>
                                </a:cubicBezTo>
                                <a:cubicBezTo>
                                  <a:pt x="0" y="299"/>
                                  <a:pt x="30" y="330"/>
                                  <a:pt x="38" y="342"/>
                                </a:cubicBezTo>
                                <a:cubicBezTo>
                                  <a:pt x="46" y="354"/>
                                  <a:pt x="52" y="368"/>
                                  <a:pt x="62" y="378"/>
                                </a:cubicBezTo>
                                <a:cubicBezTo>
                                  <a:pt x="88" y="404"/>
                                  <a:pt x="104" y="439"/>
                                  <a:pt x="141" y="451"/>
                                </a:cubicBezTo>
                                <a:cubicBezTo>
                                  <a:pt x="182" y="492"/>
                                  <a:pt x="262" y="500"/>
                                  <a:pt x="317" y="511"/>
                                </a:cubicBezTo>
                                <a:cubicBezTo>
                                  <a:pt x="376" y="507"/>
                                  <a:pt x="431" y="505"/>
                                  <a:pt x="487" y="487"/>
                                </a:cubicBezTo>
                                <a:cubicBezTo>
                                  <a:pt x="522" y="464"/>
                                  <a:pt x="560" y="445"/>
                                  <a:pt x="596" y="421"/>
                                </a:cubicBezTo>
                                <a:cubicBezTo>
                                  <a:pt x="643" y="389"/>
                                  <a:pt x="674" y="338"/>
                                  <a:pt x="723" y="305"/>
                                </a:cubicBezTo>
                                <a:cubicBezTo>
                                  <a:pt x="763" y="257"/>
                                  <a:pt x="868" y="93"/>
                                  <a:pt x="883" y="56"/>
                                </a:cubicBezTo>
                              </a:path>
                            </a:pathLst>
                          </a:custGeom>
                          <a:gradFill rotWithShape="1">
                            <a:gsLst>
                              <a:gs pos="0">
                                <a:srgbClr val="FFFFCC"/>
                              </a:gs>
                              <a:gs pos="100000">
                                <a:srgbClr val="FFFF00"/>
                              </a:gs>
                            </a:gsLst>
                            <a:lin ang="2700000" scaled="1"/>
                          </a:gradFill>
                          <a:ln w="38100" cmpd="sng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2113" name="Freeform 17"/>
                          <p:cNvSpPr>
                            <a:spLocks/>
                          </p:cNvSpPr>
                          <p:nvPr/>
                        </p:nvSpPr>
                        <p:spPr bwMode="auto">
                          <a:xfrm rot="7748639">
                            <a:off x="3826" y="1273"/>
                            <a:ext cx="1156" cy="443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224" y="140"/>
                              </a:cxn>
                              <a:cxn ang="0">
                                <a:pos x="339" y="85"/>
                              </a:cxn>
                              <a:cxn ang="0">
                                <a:pos x="376" y="61"/>
                              </a:cxn>
                              <a:cxn ang="0">
                                <a:pos x="412" y="49"/>
                              </a:cxn>
                              <a:cxn ang="0">
                                <a:pos x="430" y="43"/>
                              </a:cxn>
                              <a:cxn ang="0">
                                <a:pos x="570" y="0"/>
                              </a:cxn>
                              <a:cxn ang="0">
                                <a:pos x="752" y="6"/>
                              </a:cxn>
                              <a:cxn ang="0">
                                <a:pos x="818" y="24"/>
                              </a:cxn>
                              <a:cxn ang="0">
                                <a:pos x="836" y="30"/>
                              </a:cxn>
                              <a:cxn ang="0">
                                <a:pos x="1055" y="152"/>
                              </a:cxn>
                              <a:cxn ang="0">
                                <a:pos x="1127" y="146"/>
                              </a:cxn>
                              <a:cxn ang="0">
                                <a:pos x="1085" y="225"/>
                              </a:cxn>
                              <a:cxn ang="0">
                                <a:pos x="867" y="231"/>
                              </a:cxn>
                              <a:cxn ang="0">
                                <a:pos x="673" y="279"/>
                              </a:cxn>
                              <a:cxn ang="0">
                                <a:pos x="618" y="297"/>
                              </a:cxn>
                              <a:cxn ang="0">
                                <a:pos x="551" y="346"/>
                              </a:cxn>
                              <a:cxn ang="0">
                                <a:pos x="461" y="394"/>
                              </a:cxn>
                              <a:cxn ang="0">
                                <a:pos x="424" y="406"/>
                              </a:cxn>
                              <a:cxn ang="0">
                                <a:pos x="303" y="443"/>
                              </a:cxn>
                              <a:cxn ang="0">
                                <a:pos x="200" y="431"/>
                              </a:cxn>
                              <a:cxn ang="0">
                                <a:pos x="163" y="419"/>
                              </a:cxn>
                              <a:cxn ang="0">
                                <a:pos x="97" y="388"/>
                              </a:cxn>
                              <a:cxn ang="0">
                                <a:pos x="36" y="334"/>
                              </a:cxn>
                              <a:cxn ang="0">
                                <a:pos x="12" y="297"/>
                              </a:cxn>
                              <a:cxn ang="0">
                                <a:pos x="0" y="279"/>
                              </a:cxn>
                              <a:cxn ang="0">
                                <a:pos x="66" y="218"/>
                              </a:cxn>
                              <a:cxn ang="0">
                                <a:pos x="139" y="194"/>
                              </a:cxn>
                              <a:cxn ang="0">
                                <a:pos x="285" y="134"/>
                              </a:cxn>
                              <a:cxn ang="0">
                                <a:pos x="376" y="61"/>
                              </a:cxn>
                            </a:cxnLst>
                            <a:rect l="0" t="0" r="r" b="b"/>
                            <a:pathLst>
                              <a:path w="1156" h="443">
                                <a:moveTo>
                                  <a:pt x="224" y="140"/>
                                </a:moveTo>
                                <a:cubicBezTo>
                                  <a:pt x="266" y="127"/>
                                  <a:pt x="302" y="105"/>
                                  <a:pt x="339" y="85"/>
                                </a:cubicBezTo>
                                <a:cubicBezTo>
                                  <a:pt x="352" y="78"/>
                                  <a:pt x="362" y="66"/>
                                  <a:pt x="376" y="61"/>
                                </a:cubicBezTo>
                                <a:cubicBezTo>
                                  <a:pt x="388" y="57"/>
                                  <a:pt x="400" y="53"/>
                                  <a:pt x="412" y="49"/>
                                </a:cubicBezTo>
                                <a:cubicBezTo>
                                  <a:pt x="418" y="47"/>
                                  <a:pt x="430" y="43"/>
                                  <a:pt x="430" y="43"/>
                                </a:cubicBezTo>
                                <a:cubicBezTo>
                                  <a:pt x="471" y="13"/>
                                  <a:pt x="522" y="9"/>
                                  <a:pt x="570" y="0"/>
                                </a:cubicBezTo>
                                <a:cubicBezTo>
                                  <a:pt x="636" y="6"/>
                                  <a:pt x="683" y="2"/>
                                  <a:pt x="752" y="6"/>
                                </a:cubicBezTo>
                                <a:cubicBezTo>
                                  <a:pt x="794" y="14"/>
                                  <a:pt x="772" y="9"/>
                                  <a:pt x="818" y="24"/>
                                </a:cubicBezTo>
                                <a:cubicBezTo>
                                  <a:pt x="824" y="26"/>
                                  <a:pt x="836" y="30"/>
                                  <a:pt x="836" y="30"/>
                                </a:cubicBezTo>
                                <a:cubicBezTo>
                                  <a:pt x="905" y="77"/>
                                  <a:pt x="974" y="132"/>
                                  <a:pt x="1055" y="152"/>
                                </a:cubicBezTo>
                                <a:cubicBezTo>
                                  <a:pt x="1103" y="136"/>
                                  <a:pt x="1079" y="138"/>
                                  <a:pt x="1127" y="146"/>
                                </a:cubicBezTo>
                                <a:cubicBezTo>
                                  <a:pt x="1156" y="173"/>
                                  <a:pt x="1121" y="223"/>
                                  <a:pt x="1085" y="225"/>
                                </a:cubicBezTo>
                                <a:cubicBezTo>
                                  <a:pt x="1012" y="229"/>
                                  <a:pt x="940" y="229"/>
                                  <a:pt x="867" y="231"/>
                                </a:cubicBezTo>
                                <a:cubicBezTo>
                                  <a:pt x="775" y="237"/>
                                  <a:pt x="747" y="247"/>
                                  <a:pt x="673" y="279"/>
                                </a:cubicBezTo>
                                <a:cubicBezTo>
                                  <a:pt x="655" y="287"/>
                                  <a:pt x="634" y="286"/>
                                  <a:pt x="618" y="297"/>
                                </a:cubicBezTo>
                                <a:cubicBezTo>
                                  <a:pt x="598" y="311"/>
                                  <a:pt x="573" y="333"/>
                                  <a:pt x="551" y="346"/>
                                </a:cubicBezTo>
                                <a:cubicBezTo>
                                  <a:pt x="523" y="362"/>
                                  <a:pt x="491" y="381"/>
                                  <a:pt x="461" y="394"/>
                                </a:cubicBezTo>
                                <a:cubicBezTo>
                                  <a:pt x="449" y="399"/>
                                  <a:pt x="424" y="406"/>
                                  <a:pt x="424" y="406"/>
                                </a:cubicBezTo>
                                <a:cubicBezTo>
                                  <a:pt x="387" y="433"/>
                                  <a:pt x="346" y="434"/>
                                  <a:pt x="303" y="443"/>
                                </a:cubicBezTo>
                                <a:cubicBezTo>
                                  <a:pt x="269" y="437"/>
                                  <a:pt x="234" y="437"/>
                                  <a:pt x="200" y="431"/>
                                </a:cubicBezTo>
                                <a:cubicBezTo>
                                  <a:pt x="187" y="429"/>
                                  <a:pt x="163" y="419"/>
                                  <a:pt x="163" y="419"/>
                                </a:cubicBezTo>
                                <a:cubicBezTo>
                                  <a:pt x="144" y="398"/>
                                  <a:pt x="118" y="402"/>
                                  <a:pt x="97" y="388"/>
                                </a:cubicBezTo>
                                <a:cubicBezTo>
                                  <a:pt x="73" y="372"/>
                                  <a:pt x="60" y="350"/>
                                  <a:pt x="36" y="334"/>
                                </a:cubicBezTo>
                                <a:cubicBezTo>
                                  <a:pt x="28" y="322"/>
                                  <a:pt x="20" y="309"/>
                                  <a:pt x="12" y="297"/>
                                </a:cubicBezTo>
                                <a:cubicBezTo>
                                  <a:pt x="8" y="291"/>
                                  <a:pt x="0" y="279"/>
                                  <a:pt x="0" y="279"/>
                                </a:cubicBezTo>
                                <a:cubicBezTo>
                                  <a:pt x="22" y="257"/>
                                  <a:pt x="44" y="241"/>
                                  <a:pt x="66" y="218"/>
                                </a:cubicBezTo>
                                <a:cubicBezTo>
                                  <a:pt x="74" y="209"/>
                                  <a:pt x="123" y="199"/>
                                  <a:pt x="139" y="194"/>
                                </a:cubicBezTo>
                                <a:cubicBezTo>
                                  <a:pt x="189" y="177"/>
                                  <a:pt x="236" y="150"/>
                                  <a:pt x="285" y="134"/>
                                </a:cubicBezTo>
                                <a:cubicBezTo>
                                  <a:pt x="309" y="108"/>
                                  <a:pt x="344" y="77"/>
                                  <a:pt x="376" y="61"/>
                                </a:cubicBezTo>
                              </a:path>
                            </a:pathLst>
                          </a:custGeom>
                          <a:gradFill rotWithShape="1">
                            <a:gsLst>
                              <a:gs pos="0">
                                <a:srgbClr val="FF9900"/>
                              </a:gs>
                              <a:gs pos="100000">
                                <a:srgbClr val="FFFF66"/>
                              </a:gs>
                            </a:gsLst>
                            <a:lin ang="2700000" scaled="1"/>
                          </a:gradFill>
                          <a:ln w="38100" cmpd="sng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132114" name="Freeform 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29" y="1192"/>
                          <a:ext cx="158" cy="563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5" y="33"/>
                            </a:cxn>
                            <a:cxn ang="0">
                              <a:pos x="79" y="142"/>
                            </a:cxn>
                            <a:cxn ang="0">
                              <a:pos x="49" y="415"/>
                            </a:cxn>
                            <a:cxn ang="0">
                              <a:pos x="25" y="512"/>
                            </a:cxn>
                            <a:cxn ang="0">
                              <a:pos x="18" y="542"/>
                            </a:cxn>
                            <a:cxn ang="0">
                              <a:pos x="12" y="560"/>
                            </a:cxn>
                            <a:cxn ang="0">
                              <a:pos x="61" y="518"/>
                            </a:cxn>
                            <a:cxn ang="0">
                              <a:pos x="91" y="487"/>
                            </a:cxn>
                            <a:cxn ang="0">
                              <a:pos x="128" y="421"/>
                            </a:cxn>
                            <a:cxn ang="0">
                              <a:pos x="146" y="366"/>
                            </a:cxn>
                            <a:cxn ang="0">
                              <a:pos x="158" y="330"/>
                            </a:cxn>
                            <a:cxn ang="0">
                              <a:pos x="67" y="69"/>
                            </a:cxn>
                            <a:cxn ang="0">
                              <a:pos x="18" y="33"/>
                            </a:cxn>
                            <a:cxn ang="0">
                              <a:pos x="25" y="33"/>
                            </a:cxn>
                          </a:cxnLst>
                          <a:rect l="0" t="0" r="r" b="b"/>
                          <a:pathLst>
                            <a:path w="158" h="563">
                              <a:moveTo>
                                <a:pt x="25" y="33"/>
                              </a:moveTo>
                              <a:cubicBezTo>
                                <a:pt x="67" y="82"/>
                                <a:pt x="61" y="88"/>
                                <a:pt x="79" y="142"/>
                              </a:cubicBezTo>
                              <a:cubicBezTo>
                                <a:pt x="85" y="259"/>
                                <a:pt x="84" y="311"/>
                                <a:pt x="49" y="415"/>
                              </a:cubicBezTo>
                              <a:cubicBezTo>
                                <a:pt x="38" y="449"/>
                                <a:pt x="34" y="474"/>
                                <a:pt x="25" y="512"/>
                              </a:cubicBezTo>
                              <a:cubicBezTo>
                                <a:pt x="23" y="522"/>
                                <a:pt x="21" y="532"/>
                                <a:pt x="18" y="542"/>
                              </a:cubicBezTo>
                              <a:cubicBezTo>
                                <a:pt x="16" y="548"/>
                                <a:pt x="6" y="563"/>
                                <a:pt x="12" y="560"/>
                              </a:cubicBezTo>
                              <a:cubicBezTo>
                                <a:pt x="31" y="551"/>
                                <a:pt x="45" y="532"/>
                                <a:pt x="61" y="518"/>
                              </a:cubicBezTo>
                              <a:cubicBezTo>
                                <a:pt x="72" y="508"/>
                                <a:pt x="91" y="487"/>
                                <a:pt x="91" y="487"/>
                              </a:cubicBezTo>
                              <a:cubicBezTo>
                                <a:pt x="99" y="464"/>
                                <a:pt x="110" y="437"/>
                                <a:pt x="128" y="421"/>
                              </a:cubicBezTo>
                              <a:cubicBezTo>
                                <a:pt x="142" y="378"/>
                                <a:pt x="136" y="396"/>
                                <a:pt x="146" y="366"/>
                              </a:cubicBezTo>
                              <a:cubicBezTo>
                                <a:pt x="150" y="354"/>
                                <a:pt x="158" y="330"/>
                                <a:pt x="158" y="330"/>
                              </a:cubicBezTo>
                              <a:cubicBezTo>
                                <a:pt x="153" y="265"/>
                                <a:pt x="150" y="97"/>
                                <a:pt x="67" y="69"/>
                              </a:cubicBezTo>
                              <a:cubicBezTo>
                                <a:pt x="53" y="48"/>
                                <a:pt x="42" y="41"/>
                                <a:pt x="18" y="33"/>
                              </a:cubicBezTo>
                              <a:cubicBezTo>
                                <a:pt x="1" y="0"/>
                                <a:pt x="0" y="2"/>
                                <a:pt x="25" y="33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bg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32115" name="Freeform 1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847" y="1166"/>
                          <a:ext cx="158" cy="696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5" y="33"/>
                            </a:cxn>
                            <a:cxn ang="0">
                              <a:pos x="79" y="142"/>
                            </a:cxn>
                            <a:cxn ang="0">
                              <a:pos x="49" y="415"/>
                            </a:cxn>
                            <a:cxn ang="0">
                              <a:pos x="25" y="512"/>
                            </a:cxn>
                            <a:cxn ang="0">
                              <a:pos x="18" y="542"/>
                            </a:cxn>
                            <a:cxn ang="0">
                              <a:pos x="12" y="560"/>
                            </a:cxn>
                            <a:cxn ang="0">
                              <a:pos x="61" y="518"/>
                            </a:cxn>
                            <a:cxn ang="0">
                              <a:pos x="91" y="487"/>
                            </a:cxn>
                            <a:cxn ang="0">
                              <a:pos x="128" y="421"/>
                            </a:cxn>
                            <a:cxn ang="0">
                              <a:pos x="146" y="366"/>
                            </a:cxn>
                            <a:cxn ang="0">
                              <a:pos x="158" y="330"/>
                            </a:cxn>
                            <a:cxn ang="0">
                              <a:pos x="67" y="69"/>
                            </a:cxn>
                            <a:cxn ang="0">
                              <a:pos x="18" y="33"/>
                            </a:cxn>
                            <a:cxn ang="0">
                              <a:pos x="25" y="33"/>
                            </a:cxn>
                          </a:cxnLst>
                          <a:rect l="0" t="0" r="r" b="b"/>
                          <a:pathLst>
                            <a:path w="158" h="563">
                              <a:moveTo>
                                <a:pt x="25" y="33"/>
                              </a:moveTo>
                              <a:cubicBezTo>
                                <a:pt x="67" y="82"/>
                                <a:pt x="61" y="88"/>
                                <a:pt x="79" y="142"/>
                              </a:cubicBezTo>
                              <a:cubicBezTo>
                                <a:pt x="85" y="259"/>
                                <a:pt x="84" y="311"/>
                                <a:pt x="49" y="415"/>
                              </a:cubicBezTo>
                              <a:cubicBezTo>
                                <a:pt x="38" y="449"/>
                                <a:pt x="34" y="474"/>
                                <a:pt x="25" y="512"/>
                              </a:cubicBezTo>
                              <a:cubicBezTo>
                                <a:pt x="23" y="522"/>
                                <a:pt x="21" y="532"/>
                                <a:pt x="18" y="542"/>
                              </a:cubicBezTo>
                              <a:cubicBezTo>
                                <a:pt x="16" y="548"/>
                                <a:pt x="6" y="563"/>
                                <a:pt x="12" y="560"/>
                              </a:cubicBezTo>
                              <a:cubicBezTo>
                                <a:pt x="31" y="551"/>
                                <a:pt x="45" y="532"/>
                                <a:pt x="61" y="518"/>
                              </a:cubicBezTo>
                              <a:cubicBezTo>
                                <a:pt x="72" y="508"/>
                                <a:pt x="91" y="487"/>
                                <a:pt x="91" y="487"/>
                              </a:cubicBezTo>
                              <a:cubicBezTo>
                                <a:pt x="99" y="464"/>
                                <a:pt x="110" y="437"/>
                                <a:pt x="128" y="421"/>
                              </a:cubicBezTo>
                              <a:cubicBezTo>
                                <a:pt x="142" y="378"/>
                                <a:pt x="136" y="396"/>
                                <a:pt x="146" y="366"/>
                              </a:cubicBezTo>
                              <a:cubicBezTo>
                                <a:pt x="150" y="354"/>
                                <a:pt x="158" y="330"/>
                                <a:pt x="158" y="330"/>
                              </a:cubicBezTo>
                              <a:cubicBezTo>
                                <a:pt x="153" y="265"/>
                                <a:pt x="150" y="97"/>
                                <a:pt x="67" y="69"/>
                              </a:cubicBezTo>
                              <a:cubicBezTo>
                                <a:pt x="53" y="48"/>
                                <a:pt x="42" y="41"/>
                                <a:pt x="18" y="33"/>
                              </a:cubicBezTo>
                              <a:cubicBezTo>
                                <a:pt x="1" y="0"/>
                                <a:pt x="0" y="2"/>
                                <a:pt x="25" y="33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bg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32116" name="Freeform 2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362" y="1074"/>
                          <a:ext cx="277" cy="6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76" y="23"/>
                            </a:cxn>
                            <a:cxn ang="0">
                              <a:pos x="204" y="296"/>
                            </a:cxn>
                            <a:cxn ang="0">
                              <a:pos x="95" y="506"/>
                            </a:cxn>
                            <a:cxn ang="0">
                              <a:pos x="37" y="614"/>
                            </a:cxn>
                            <a:cxn ang="0">
                              <a:pos x="19" y="647"/>
                            </a:cxn>
                            <a:cxn ang="0">
                              <a:pos x="7" y="666"/>
                            </a:cxn>
                            <a:cxn ang="0">
                              <a:pos x="69" y="631"/>
                            </a:cxn>
                            <a:cxn ang="0">
                              <a:pos x="109" y="604"/>
                            </a:cxn>
                            <a:cxn ang="0">
                              <a:pos x="168" y="536"/>
                            </a:cxn>
                            <a:cxn ang="0">
                              <a:pos x="206" y="477"/>
                            </a:cxn>
                            <a:cxn ang="0">
                              <a:pos x="230" y="438"/>
                            </a:cxn>
                            <a:cxn ang="0">
                              <a:pos x="276" y="23"/>
                            </a:cxn>
                          </a:cxnLst>
                          <a:rect l="0" t="0" r="r" b="b"/>
                          <a:pathLst>
                            <a:path w="277" h="668">
                              <a:moveTo>
                                <a:pt x="276" y="23"/>
                              </a:moveTo>
                              <a:cubicBezTo>
                                <a:pt x="266" y="0"/>
                                <a:pt x="234" y="216"/>
                                <a:pt x="204" y="296"/>
                              </a:cubicBezTo>
                              <a:cubicBezTo>
                                <a:pt x="174" y="376"/>
                                <a:pt x="123" y="453"/>
                                <a:pt x="95" y="506"/>
                              </a:cubicBezTo>
                              <a:cubicBezTo>
                                <a:pt x="72" y="543"/>
                                <a:pt x="59" y="572"/>
                                <a:pt x="37" y="614"/>
                              </a:cubicBezTo>
                              <a:cubicBezTo>
                                <a:pt x="31" y="625"/>
                                <a:pt x="25" y="637"/>
                                <a:pt x="19" y="647"/>
                              </a:cubicBezTo>
                              <a:cubicBezTo>
                                <a:pt x="15" y="653"/>
                                <a:pt x="0" y="668"/>
                                <a:pt x="7" y="666"/>
                              </a:cubicBezTo>
                              <a:cubicBezTo>
                                <a:pt x="28" y="661"/>
                                <a:pt x="48" y="644"/>
                                <a:pt x="69" y="631"/>
                              </a:cubicBezTo>
                              <a:cubicBezTo>
                                <a:pt x="83" y="623"/>
                                <a:pt x="109" y="604"/>
                                <a:pt x="109" y="604"/>
                              </a:cubicBezTo>
                              <a:cubicBezTo>
                                <a:pt x="125" y="579"/>
                                <a:pt x="145" y="550"/>
                                <a:pt x="168" y="536"/>
                              </a:cubicBezTo>
                              <a:cubicBezTo>
                                <a:pt x="198" y="490"/>
                                <a:pt x="185" y="510"/>
                                <a:pt x="206" y="477"/>
                              </a:cubicBezTo>
                              <a:cubicBezTo>
                                <a:pt x="214" y="464"/>
                                <a:pt x="230" y="438"/>
                                <a:pt x="230" y="438"/>
                              </a:cubicBezTo>
                              <a:cubicBezTo>
                                <a:pt x="242" y="362"/>
                                <a:pt x="277" y="64"/>
                                <a:pt x="276" y="23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66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32117" name="Freeform 21"/>
                        <p:cNvSpPr>
                          <a:spLocks/>
                        </p:cNvSpPr>
                        <p:nvPr/>
                      </p:nvSpPr>
                      <p:spPr bwMode="auto">
                        <a:xfrm rot="2148523">
                          <a:off x="3904" y="976"/>
                          <a:ext cx="277" cy="6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76" y="23"/>
                            </a:cxn>
                            <a:cxn ang="0">
                              <a:pos x="204" y="296"/>
                            </a:cxn>
                            <a:cxn ang="0">
                              <a:pos x="95" y="506"/>
                            </a:cxn>
                            <a:cxn ang="0">
                              <a:pos x="37" y="614"/>
                            </a:cxn>
                            <a:cxn ang="0">
                              <a:pos x="19" y="647"/>
                            </a:cxn>
                            <a:cxn ang="0">
                              <a:pos x="7" y="666"/>
                            </a:cxn>
                            <a:cxn ang="0">
                              <a:pos x="69" y="631"/>
                            </a:cxn>
                            <a:cxn ang="0">
                              <a:pos x="109" y="604"/>
                            </a:cxn>
                            <a:cxn ang="0">
                              <a:pos x="168" y="536"/>
                            </a:cxn>
                            <a:cxn ang="0">
                              <a:pos x="206" y="477"/>
                            </a:cxn>
                            <a:cxn ang="0">
                              <a:pos x="230" y="438"/>
                            </a:cxn>
                            <a:cxn ang="0">
                              <a:pos x="276" y="23"/>
                            </a:cxn>
                          </a:cxnLst>
                          <a:rect l="0" t="0" r="r" b="b"/>
                          <a:pathLst>
                            <a:path w="277" h="668">
                              <a:moveTo>
                                <a:pt x="276" y="23"/>
                              </a:moveTo>
                              <a:cubicBezTo>
                                <a:pt x="266" y="0"/>
                                <a:pt x="234" y="216"/>
                                <a:pt x="204" y="296"/>
                              </a:cubicBezTo>
                              <a:cubicBezTo>
                                <a:pt x="174" y="376"/>
                                <a:pt x="123" y="453"/>
                                <a:pt x="95" y="506"/>
                              </a:cubicBezTo>
                              <a:cubicBezTo>
                                <a:pt x="72" y="543"/>
                                <a:pt x="59" y="572"/>
                                <a:pt x="37" y="614"/>
                              </a:cubicBezTo>
                              <a:cubicBezTo>
                                <a:pt x="31" y="625"/>
                                <a:pt x="25" y="637"/>
                                <a:pt x="19" y="647"/>
                              </a:cubicBezTo>
                              <a:cubicBezTo>
                                <a:pt x="15" y="653"/>
                                <a:pt x="0" y="668"/>
                                <a:pt x="7" y="666"/>
                              </a:cubicBezTo>
                              <a:cubicBezTo>
                                <a:pt x="28" y="661"/>
                                <a:pt x="48" y="644"/>
                                <a:pt x="69" y="631"/>
                              </a:cubicBezTo>
                              <a:cubicBezTo>
                                <a:pt x="83" y="623"/>
                                <a:pt x="109" y="604"/>
                                <a:pt x="109" y="604"/>
                              </a:cubicBezTo>
                              <a:cubicBezTo>
                                <a:pt x="125" y="579"/>
                                <a:pt x="145" y="550"/>
                                <a:pt x="168" y="536"/>
                              </a:cubicBezTo>
                              <a:cubicBezTo>
                                <a:pt x="198" y="490"/>
                                <a:pt x="185" y="510"/>
                                <a:pt x="206" y="477"/>
                              </a:cubicBezTo>
                              <a:cubicBezTo>
                                <a:pt x="214" y="464"/>
                                <a:pt x="230" y="438"/>
                                <a:pt x="230" y="438"/>
                              </a:cubicBezTo>
                              <a:cubicBezTo>
                                <a:pt x="242" y="362"/>
                                <a:pt x="277" y="64"/>
                                <a:pt x="276" y="23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CC00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32118" name="Freeform 22"/>
                        <p:cNvSpPr>
                          <a:spLocks/>
                        </p:cNvSpPr>
                        <p:nvPr/>
                      </p:nvSpPr>
                      <p:spPr bwMode="auto">
                        <a:xfrm rot="2848408">
                          <a:off x="3919" y="924"/>
                          <a:ext cx="178" cy="6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76" y="23"/>
                            </a:cxn>
                            <a:cxn ang="0">
                              <a:pos x="204" y="296"/>
                            </a:cxn>
                            <a:cxn ang="0">
                              <a:pos x="95" y="506"/>
                            </a:cxn>
                            <a:cxn ang="0">
                              <a:pos x="37" y="614"/>
                            </a:cxn>
                            <a:cxn ang="0">
                              <a:pos x="19" y="647"/>
                            </a:cxn>
                            <a:cxn ang="0">
                              <a:pos x="7" y="666"/>
                            </a:cxn>
                            <a:cxn ang="0">
                              <a:pos x="69" y="631"/>
                            </a:cxn>
                            <a:cxn ang="0">
                              <a:pos x="109" y="604"/>
                            </a:cxn>
                            <a:cxn ang="0">
                              <a:pos x="168" y="536"/>
                            </a:cxn>
                            <a:cxn ang="0">
                              <a:pos x="206" y="477"/>
                            </a:cxn>
                            <a:cxn ang="0">
                              <a:pos x="230" y="438"/>
                            </a:cxn>
                            <a:cxn ang="0">
                              <a:pos x="276" y="23"/>
                            </a:cxn>
                          </a:cxnLst>
                          <a:rect l="0" t="0" r="r" b="b"/>
                          <a:pathLst>
                            <a:path w="277" h="668">
                              <a:moveTo>
                                <a:pt x="276" y="23"/>
                              </a:moveTo>
                              <a:cubicBezTo>
                                <a:pt x="266" y="0"/>
                                <a:pt x="234" y="216"/>
                                <a:pt x="204" y="296"/>
                              </a:cubicBezTo>
                              <a:cubicBezTo>
                                <a:pt x="174" y="376"/>
                                <a:pt x="123" y="453"/>
                                <a:pt x="95" y="506"/>
                              </a:cubicBezTo>
                              <a:cubicBezTo>
                                <a:pt x="72" y="543"/>
                                <a:pt x="59" y="572"/>
                                <a:pt x="37" y="614"/>
                              </a:cubicBezTo>
                              <a:cubicBezTo>
                                <a:pt x="31" y="625"/>
                                <a:pt x="25" y="637"/>
                                <a:pt x="19" y="647"/>
                              </a:cubicBezTo>
                              <a:cubicBezTo>
                                <a:pt x="15" y="653"/>
                                <a:pt x="0" y="668"/>
                                <a:pt x="7" y="666"/>
                              </a:cubicBezTo>
                              <a:cubicBezTo>
                                <a:pt x="28" y="661"/>
                                <a:pt x="48" y="644"/>
                                <a:pt x="69" y="631"/>
                              </a:cubicBezTo>
                              <a:cubicBezTo>
                                <a:pt x="83" y="623"/>
                                <a:pt x="109" y="604"/>
                                <a:pt x="109" y="604"/>
                              </a:cubicBezTo>
                              <a:cubicBezTo>
                                <a:pt x="125" y="579"/>
                                <a:pt x="145" y="550"/>
                                <a:pt x="168" y="536"/>
                              </a:cubicBezTo>
                              <a:cubicBezTo>
                                <a:pt x="198" y="490"/>
                                <a:pt x="185" y="510"/>
                                <a:pt x="206" y="477"/>
                              </a:cubicBezTo>
                              <a:cubicBezTo>
                                <a:pt x="214" y="464"/>
                                <a:pt x="230" y="438"/>
                                <a:pt x="230" y="438"/>
                              </a:cubicBezTo>
                              <a:cubicBezTo>
                                <a:pt x="242" y="362"/>
                                <a:pt x="277" y="64"/>
                                <a:pt x="276" y="23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CC66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2119" name="Freeform 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00" y="1007"/>
                        <a:ext cx="223" cy="2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" y="72"/>
                          </a:cxn>
                          <a:cxn ang="0">
                            <a:pos x="65" y="42"/>
                          </a:cxn>
                          <a:cxn ang="0">
                            <a:pos x="104" y="32"/>
                          </a:cxn>
                          <a:cxn ang="0">
                            <a:pos x="151" y="0"/>
                          </a:cxn>
                          <a:cxn ang="0">
                            <a:pos x="205" y="36"/>
                          </a:cxn>
                          <a:cxn ang="0">
                            <a:pos x="211" y="66"/>
                          </a:cxn>
                          <a:cxn ang="0">
                            <a:pos x="215" y="95"/>
                          </a:cxn>
                          <a:cxn ang="0">
                            <a:pos x="207" y="177"/>
                          </a:cxn>
                          <a:cxn ang="0">
                            <a:pos x="215" y="224"/>
                          </a:cxn>
                          <a:cxn ang="0">
                            <a:pos x="200" y="177"/>
                          </a:cxn>
                          <a:cxn ang="0">
                            <a:pos x="167" y="111"/>
                          </a:cxn>
                          <a:cxn ang="0">
                            <a:pos x="120" y="79"/>
                          </a:cxn>
                          <a:cxn ang="0">
                            <a:pos x="5" y="72"/>
                          </a:cxn>
                        </a:cxnLst>
                        <a:rect l="0" t="0" r="r" b="b"/>
                        <a:pathLst>
                          <a:path w="223" h="224">
                            <a:moveTo>
                              <a:pt x="5" y="72"/>
                            </a:moveTo>
                            <a:cubicBezTo>
                              <a:pt x="0" y="66"/>
                              <a:pt x="49" y="49"/>
                              <a:pt x="65" y="42"/>
                            </a:cubicBezTo>
                            <a:cubicBezTo>
                              <a:pt x="81" y="35"/>
                              <a:pt x="90" y="39"/>
                              <a:pt x="104" y="32"/>
                            </a:cubicBezTo>
                            <a:cubicBezTo>
                              <a:pt x="120" y="21"/>
                              <a:pt x="151" y="0"/>
                              <a:pt x="151" y="0"/>
                            </a:cubicBezTo>
                            <a:cubicBezTo>
                              <a:pt x="166" y="4"/>
                              <a:pt x="198" y="26"/>
                              <a:pt x="205" y="36"/>
                            </a:cubicBezTo>
                            <a:cubicBezTo>
                              <a:pt x="212" y="46"/>
                              <a:pt x="209" y="56"/>
                              <a:pt x="211" y="66"/>
                            </a:cubicBezTo>
                            <a:cubicBezTo>
                              <a:pt x="213" y="76"/>
                              <a:pt x="216" y="77"/>
                              <a:pt x="215" y="95"/>
                            </a:cubicBezTo>
                            <a:cubicBezTo>
                              <a:pt x="213" y="121"/>
                              <a:pt x="207" y="148"/>
                              <a:pt x="207" y="177"/>
                            </a:cubicBezTo>
                            <a:cubicBezTo>
                              <a:pt x="207" y="192"/>
                              <a:pt x="223" y="224"/>
                              <a:pt x="215" y="224"/>
                            </a:cubicBezTo>
                            <a:cubicBezTo>
                              <a:pt x="206" y="224"/>
                              <a:pt x="205" y="192"/>
                              <a:pt x="200" y="177"/>
                            </a:cubicBezTo>
                            <a:cubicBezTo>
                              <a:pt x="197" y="169"/>
                              <a:pt x="172" y="116"/>
                              <a:pt x="167" y="111"/>
                            </a:cubicBezTo>
                            <a:cubicBezTo>
                              <a:pt x="153" y="95"/>
                              <a:pt x="120" y="79"/>
                              <a:pt x="120" y="79"/>
                            </a:cubicBezTo>
                            <a:cubicBezTo>
                              <a:pt x="55" y="124"/>
                              <a:pt x="69" y="72"/>
                              <a:pt x="5" y="72"/>
                            </a:cubicBez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chemeClr val="bg1"/>
                          </a:gs>
                          <a:gs pos="50000">
                            <a:srgbClr val="FFFF66">
                              <a:alpha val="70000"/>
                            </a:srgbClr>
                          </a:gs>
                          <a:gs pos="100000">
                            <a:schemeClr val="bg1"/>
                          </a:gs>
                        </a:gsLst>
                        <a:lin ang="18900000" scaled="1"/>
                      </a:gra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132120" name="Group 24"/>
                <p:cNvGrpSpPr>
                  <a:grpSpLocks/>
                </p:cNvGrpSpPr>
                <p:nvPr/>
              </p:nvGrpSpPr>
              <p:grpSpPr bwMode="auto">
                <a:xfrm rot="-510278">
                  <a:off x="2235" y="2325"/>
                  <a:ext cx="321" cy="178"/>
                  <a:chOff x="2181" y="2205"/>
                  <a:chExt cx="321" cy="178"/>
                </a:xfrm>
              </p:grpSpPr>
              <p:sp>
                <p:nvSpPr>
                  <p:cNvPr id="132121" name="Arc 25"/>
                  <p:cNvSpPr>
                    <a:spLocks/>
                  </p:cNvSpPr>
                  <p:nvPr/>
                </p:nvSpPr>
                <p:spPr bwMode="auto">
                  <a:xfrm flipH="1">
                    <a:off x="2249" y="2267"/>
                    <a:ext cx="212" cy="11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2122" name="Arc 26"/>
                  <p:cNvSpPr>
                    <a:spLocks/>
                  </p:cNvSpPr>
                  <p:nvPr/>
                </p:nvSpPr>
                <p:spPr bwMode="auto">
                  <a:xfrm flipH="1">
                    <a:off x="2181" y="2205"/>
                    <a:ext cx="321" cy="1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2123" name="Group 27"/>
              <p:cNvGrpSpPr>
                <a:grpSpLocks/>
              </p:cNvGrpSpPr>
              <p:nvPr/>
            </p:nvGrpSpPr>
            <p:grpSpPr bwMode="auto">
              <a:xfrm rot="10289722">
                <a:off x="3043" y="2785"/>
                <a:ext cx="321" cy="178"/>
                <a:chOff x="2181" y="2205"/>
                <a:chExt cx="321" cy="178"/>
              </a:xfrm>
            </p:grpSpPr>
            <p:sp>
              <p:nvSpPr>
                <p:cNvPr id="132124" name="Arc 28"/>
                <p:cNvSpPr>
                  <a:spLocks/>
                </p:cNvSpPr>
                <p:nvPr/>
              </p:nvSpPr>
              <p:spPr bwMode="auto">
                <a:xfrm flipH="1">
                  <a:off x="2249" y="2267"/>
                  <a:ext cx="212" cy="11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125" name="Arc 29"/>
                <p:cNvSpPr>
                  <a:spLocks/>
                </p:cNvSpPr>
                <p:nvPr/>
              </p:nvSpPr>
              <p:spPr bwMode="auto">
                <a:xfrm flipH="1">
                  <a:off x="2181" y="2205"/>
                  <a:ext cx="321" cy="17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32126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2351" y="1958"/>
              <a:ext cx="1077" cy="59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Freestyle Script"/>
                </a:rPr>
                <a:t>Whoops !</a:t>
              </a:r>
            </a:p>
          </p:txBody>
        </p:sp>
      </p:grpSp>
      <p:grpSp>
        <p:nvGrpSpPr>
          <p:cNvPr id="132245" name="Group 149"/>
          <p:cNvGrpSpPr>
            <a:grpSpLocks/>
          </p:cNvGrpSpPr>
          <p:nvPr/>
        </p:nvGrpSpPr>
        <p:grpSpPr bwMode="auto">
          <a:xfrm>
            <a:off x="6108700" y="3138488"/>
            <a:ext cx="3035300" cy="1506537"/>
            <a:chOff x="3256" y="1971"/>
            <a:chExt cx="1542" cy="765"/>
          </a:xfrm>
        </p:grpSpPr>
        <p:grpSp>
          <p:nvGrpSpPr>
            <p:cNvPr id="132133" name="Group 37"/>
            <p:cNvGrpSpPr>
              <a:grpSpLocks/>
            </p:cNvGrpSpPr>
            <p:nvPr/>
          </p:nvGrpSpPr>
          <p:grpSpPr bwMode="auto">
            <a:xfrm>
              <a:off x="3256" y="2050"/>
              <a:ext cx="1542" cy="686"/>
              <a:chOff x="2109" y="1817"/>
              <a:chExt cx="1542" cy="686"/>
            </a:xfrm>
          </p:grpSpPr>
          <p:sp>
            <p:nvSpPr>
              <p:cNvPr id="132134" name="Oval 38"/>
              <p:cNvSpPr>
                <a:spLocks noChangeArrowheads="1"/>
              </p:cNvSpPr>
              <p:nvPr/>
            </p:nvSpPr>
            <p:spPr bwMode="auto">
              <a:xfrm>
                <a:off x="2109" y="1817"/>
                <a:ext cx="1542" cy="686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135" name="Oval 39"/>
              <p:cNvSpPr>
                <a:spLocks noChangeArrowheads="1"/>
              </p:cNvSpPr>
              <p:nvPr/>
            </p:nvSpPr>
            <p:spPr bwMode="auto">
              <a:xfrm>
                <a:off x="2290" y="1888"/>
                <a:ext cx="1179" cy="499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2152" name="Group 56"/>
            <p:cNvGrpSpPr>
              <a:grpSpLocks/>
            </p:cNvGrpSpPr>
            <p:nvPr/>
          </p:nvGrpSpPr>
          <p:grpSpPr bwMode="auto">
            <a:xfrm>
              <a:off x="3498" y="2247"/>
              <a:ext cx="1043" cy="318"/>
              <a:chOff x="3498" y="2247"/>
              <a:chExt cx="1043" cy="318"/>
            </a:xfrm>
          </p:grpSpPr>
          <p:sp>
            <p:nvSpPr>
              <p:cNvPr id="132136" name="Oval 40"/>
              <p:cNvSpPr>
                <a:spLocks noChangeArrowheads="1"/>
              </p:cNvSpPr>
              <p:nvPr/>
            </p:nvSpPr>
            <p:spPr bwMode="auto">
              <a:xfrm>
                <a:off x="3498" y="2247"/>
                <a:ext cx="1043" cy="318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19050">
                <a:round/>
                <a:headEnd/>
                <a:tailEnd/>
              </a:ln>
              <a:effectLst/>
              <a:scene3d>
                <a:camera prst="legacyPerspectiveBottom"/>
                <a:lightRig rig="legacyFlat3" dir="t"/>
              </a:scene3d>
              <a:sp3d extrusionH="2778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grpSp>
            <p:nvGrpSpPr>
              <p:cNvPr id="132137" name="Group 41"/>
              <p:cNvGrpSpPr>
                <a:grpSpLocks/>
              </p:cNvGrpSpPr>
              <p:nvPr/>
            </p:nvGrpSpPr>
            <p:grpSpPr bwMode="auto">
              <a:xfrm>
                <a:off x="3602" y="2292"/>
                <a:ext cx="848" cy="238"/>
                <a:chOff x="4390" y="1877"/>
                <a:chExt cx="848" cy="238"/>
              </a:xfrm>
            </p:grpSpPr>
            <p:sp>
              <p:nvSpPr>
                <p:cNvPr id="132138" name="Freeform 42"/>
                <p:cNvSpPr>
                  <a:spLocks/>
                </p:cNvSpPr>
                <p:nvPr/>
              </p:nvSpPr>
              <p:spPr bwMode="auto">
                <a:xfrm>
                  <a:off x="4990" y="1893"/>
                  <a:ext cx="248" cy="191"/>
                </a:xfrm>
                <a:custGeom>
                  <a:avLst/>
                  <a:gdLst/>
                  <a:ahLst/>
                  <a:cxnLst>
                    <a:cxn ang="0">
                      <a:pos x="118" y="13"/>
                    </a:cxn>
                    <a:cxn ang="0">
                      <a:pos x="174" y="27"/>
                    </a:cxn>
                    <a:cxn ang="0">
                      <a:pos x="204" y="35"/>
                    </a:cxn>
                    <a:cxn ang="0">
                      <a:pos x="216" y="45"/>
                    </a:cxn>
                    <a:cxn ang="0">
                      <a:pos x="228" y="61"/>
                    </a:cxn>
                    <a:cxn ang="0">
                      <a:pos x="248" y="97"/>
                    </a:cxn>
                    <a:cxn ang="0">
                      <a:pos x="232" y="145"/>
                    </a:cxn>
                    <a:cxn ang="0">
                      <a:pos x="214" y="155"/>
                    </a:cxn>
                    <a:cxn ang="0">
                      <a:pos x="184" y="165"/>
                    </a:cxn>
                    <a:cxn ang="0">
                      <a:pos x="148" y="175"/>
                    </a:cxn>
                    <a:cxn ang="0">
                      <a:pos x="124" y="181"/>
                    </a:cxn>
                    <a:cxn ang="0">
                      <a:pos x="106" y="191"/>
                    </a:cxn>
                    <a:cxn ang="0">
                      <a:pos x="80" y="185"/>
                    </a:cxn>
                    <a:cxn ang="0">
                      <a:pos x="100" y="167"/>
                    </a:cxn>
                    <a:cxn ang="0">
                      <a:pos x="76" y="143"/>
                    </a:cxn>
                    <a:cxn ang="0">
                      <a:pos x="70" y="123"/>
                    </a:cxn>
                    <a:cxn ang="0">
                      <a:pos x="82" y="119"/>
                    </a:cxn>
                    <a:cxn ang="0">
                      <a:pos x="128" y="135"/>
                    </a:cxn>
                    <a:cxn ang="0">
                      <a:pos x="148" y="129"/>
                    </a:cxn>
                    <a:cxn ang="0">
                      <a:pos x="154" y="117"/>
                    </a:cxn>
                    <a:cxn ang="0">
                      <a:pos x="130" y="105"/>
                    </a:cxn>
                    <a:cxn ang="0">
                      <a:pos x="126" y="99"/>
                    </a:cxn>
                    <a:cxn ang="0">
                      <a:pos x="138" y="95"/>
                    </a:cxn>
                    <a:cxn ang="0">
                      <a:pos x="160" y="89"/>
                    </a:cxn>
                    <a:cxn ang="0">
                      <a:pos x="152" y="77"/>
                    </a:cxn>
                    <a:cxn ang="0">
                      <a:pos x="140" y="73"/>
                    </a:cxn>
                    <a:cxn ang="0">
                      <a:pos x="112" y="71"/>
                    </a:cxn>
                    <a:cxn ang="0">
                      <a:pos x="74" y="49"/>
                    </a:cxn>
                    <a:cxn ang="0">
                      <a:pos x="58" y="39"/>
                    </a:cxn>
                    <a:cxn ang="0">
                      <a:pos x="52" y="27"/>
                    </a:cxn>
                    <a:cxn ang="0">
                      <a:pos x="34" y="33"/>
                    </a:cxn>
                    <a:cxn ang="0">
                      <a:pos x="8" y="25"/>
                    </a:cxn>
                    <a:cxn ang="0">
                      <a:pos x="44" y="1"/>
                    </a:cxn>
                    <a:cxn ang="0">
                      <a:pos x="118" y="13"/>
                    </a:cxn>
                  </a:cxnLst>
                  <a:rect l="0" t="0" r="r" b="b"/>
                  <a:pathLst>
                    <a:path w="248" h="191">
                      <a:moveTo>
                        <a:pt x="118" y="13"/>
                      </a:moveTo>
                      <a:cubicBezTo>
                        <a:pt x="137" y="19"/>
                        <a:pt x="154" y="24"/>
                        <a:pt x="174" y="27"/>
                      </a:cubicBezTo>
                      <a:cubicBezTo>
                        <a:pt x="184" y="30"/>
                        <a:pt x="194" y="32"/>
                        <a:pt x="204" y="35"/>
                      </a:cubicBezTo>
                      <a:cubicBezTo>
                        <a:pt x="208" y="39"/>
                        <a:pt x="213" y="41"/>
                        <a:pt x="216" y="45"/>
                      </a:cubicBezTo>
                      <a:cubicBezTo>
                        <a:pt x="221" y="51"/>
                        <a:pt x="220" y="56"/>
                        <a:pt x="228" y="61"/>
                      </a:cubicBezTo>
                      <a:cubicBezTo>
                        <a:pt x="236" y="73"/>
                        <a:pt x="240" y="85"/>
                        <a:pt x="248" y="97"/>
                      </a:cubicBezTo>
                      <a:cubicBezTo>
                        <a:pt x="245" y="110"/>
                        <a:pt x="244" y="135"/>
                        <a:pt x="232" y="145"/>
                      </a:cubicBezTo>
                      <a:cubicBezTo>
                        <a:pt x="227" y="149"/>
                        <a:pt x="214" y="155"/>
                        <a:pt x="214" y="155"/>
                      </a:cubicBezTo>
                      <a:cubicBezTo>
                        <a:pt x="206" y="166"/>
                        <a:pt x="199" y="164"/>
                        <a:pt x="184" y="165"/>
                      </a:cubicBezTo>
                      <a:cubicBezTo>
                        <a:pt x="172" y="169"/>
                        <a:pt x="160" y="172"/>
                        <a:pt x="148" y="175"/>
                      </a:cubicBezTo>
                      <a:cubicBezTo>
                        <a:pt x="140" y="177"/>
                        <a:pt x="124" y="181"/>
                        <a:pt x="124" y="181"/>
                      </a:cubicBezTo>
                      <a:cubicBezTo>
                        <a:pt x="110" y="190"/>
                        <a:pt x="117" y="187"/>
                        <a:pt x="106" y="191"/>
                      </a:cubicBezTo>
                      <a:cubicBezTo>
                        <a:pt x="97" y="190"/>
                        <a:pt x="80" y="185"/>
                        <a:pt x="80" y="185"/>
                      </a:cubicBezTo>
                      <a:cubicBezTo>
                        <a:pt x="75" y="170"/>
                        <a:pt x="89" y="171"/>
                        <a:pt x="100" y="167"/>
                      </a:cubicBezTo>
                      <a:cubicBezTo>
                        <a:pt x="107" y="147"/>
                        <a:pt x="90" y="146"/>
                        <a:pt x="76" y="143"/>
                      </a:cubicBezTo>
                      <a:cubicBezTo>
                        <a:pt x="71" y="139"/>
                        <a:pt x="62" y="131"/>
                        <a:pt x="70" y="123"/>
                      </a:cubicBezTo>
                      <a:cubicBezTo>
                        <a:pt x="73" y="120"/>
                        <a:pt x="82" y="119"/>
                        <a:pt x="82" y="119"/>
                      </a:cubicBezTo>
                      <a:cubicBezTo>
                        <a:pt x="101" y="122"/>
                        <a:pt x="111" y="129"/>
                        <a:pt x="128" y="135"/>
                      </a:cubicBezTo>
                      <a:cubicBezTo>
                        <a:pt x="135" y="133"/>
                        <a:pt x="141" y="131"/>
                        <a:pt x="148" y="129"/>
                      </a:cubicBezTo>
                      <a:cubicBezTo>
                        <a:pt x="148" y="128"/>
                        <a:pt x="155" y="119"/>
                        <a:pt x="154" y="117"/>
                      </a:cubicBezTo>
                      <a:cubicBezTo>
                        <a:pt x="149" y="110"/>
                        <a:pt x="130" y="105"/>
                        <a:pt x="130" y="105"/>
                      </a:cubicBezTo>
                      <a:cubicBezTo>
                        <a:pt x="129" y="103"/>
                        <a:pt x="124" y="101"/>
                        <a:pt x="126" y="99"/>
                      </a:cubicBezTo>
                      <a:cubicBezTo>
                        <a:pt x="129" y="96"/>
                        <a:pt x="138" y="95"/>
                        <a:pt x="138" y="95"/>
                      </a:cubicBezTo>
                      <a:cubicBezTo>
                        <a:pt x="148" y="98"/>
                        <a:pt x="154" y="98"/>
                        <a:pt x="160" y="89"/>
                      </a:cubicBezTo>
                      <a:cubicBezTo>
                        <a:pt x="158" y="83"/>
                        <a:pt x="158" y="80"/>
                        <a:pt x="152" y="77"/>
                      </a:cubicBezTo>
                      <a:cubicBezTo>
                        <a:pt x="148" y="75"/>
                        <a:pt x="140" y="73"/>
                        <a:pt x="140" y="73"/>
                      </a:cubicBezTo>
                      <a:cubicBezTo>
                        <a:pt x="127" y="76"/>
                        <a:pt x="123" y="78"/>
                        <a:pt x="112" y="71"/>
                      </a:cubicBezTo>
                      <a:cubicBezTo>
                        <a:pt x="104" y="47"/>
                        <a:pt x="99" y="52"/>
                        <a:pt x="74" y="49"/>
                      </a:cubicBezTo>
                      <a:cubicBezTo>
                        <a:pt x="66" y="46"/>
                        <a:pt x="66" y="42"/>
                        <a:pt x="58" y="39"/>
                      </a:cubicBezTo>
                      <a:cubicBezTo>
                        <a:pt x="56" y="35"/>
                        <a:pt x="56" y="28"/>
                        <a:pt x="52" y="27"/>
                      </a:cubicBezTo>
                      <a:cubicBezTo>
                        <a:pt x="46" y="26"/>
                        <a:pt x="34" y="33"/>
                        <a:pt x="34" y="33"/>
                      </a:cubicBezTo>
                      <a:cubicBezTo>
                        <a:pt x="24" y="31"/>
                        <a:pt x="17" y="31"/>
                        <a:pt x="8" y="25"/>
                      </a:cubicBezTo>
                      <a:cubicBezTo>
                        <a:pt x="0" y="0"/>
                        <a:pt x="28" y="2"/>
                        <a:pt x="44" y="1"/>
                      </a:cubicBezTo>
                      <a:cubicBezTo>
                        <a:pt x="57" y="2"/>
                        <a:pt x="111" y="6"/>
                        <a:pt x="118" y="13"/>
                      </a:cubicBezTo>
                      <a:close/>
                    </a:path>
                  </a:pathLst>
                </a:custGeom>
                <a:solidFill>
                  <a:srgbClr val="FFC00D"/>
                </a:solidFill>
                <a:ln w="9525">
                  <a:solidFill>
                    <a:srgbClr val="FFC00D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2139" name="Group 43"/>
                <p:cNvGrpSpPr>
                  <a:grpSpLocks/>
                </p:cNvGrpSpPr>
                <p:nvPr/>
              </p:nvGrpSpPr>
              <p:grpSpPr bwMode="auto">
                <a:xfrm>
                  <a:off x="4390" y="1877"/>
                  <a:ext cx="622" cy="238"/>
                  <a:chOff x="4390" y="1888"/>
                  <a:chExt cx="622" cy="238"/>
                </a:xfrm>
              </p:grpSpPr>
              <p:sp>
                <p:nvSpPr>
                  <p:cNvPr id="132140" name="Freeform 44"/>
                  <p:cNvSpPr>
                    <a:spLocks/>
                  </p:cNvSpPr>
                  <p:nvPr/>
                </p:nvSpPr>
                <p:spPr bwMode="auto">
                  <a:xfrm>
                    <a:off x="4398" y="1906"/>
                    <a:ext cx="160" cy="59"/>
                  </a:xfrm>
                  <a:custGeom>
                    <a:avLst/>
                    <a:gdLst/>
                    <a:ahLst/>
                    <a:cxnLst>
                      <a:cxn ang="0">
                        <a:pos x="6" y="16"/>
                      </a:cxn>
                      <a:cxn ang="0">
                        <a:pos x="50" y="6"/>
                      </a:cxn>
                      <a:cxn ang="0">
                        <a:pos x="90" y="8"/>
                      </a:cxn>
                      <a:cxn ang="0">
                        <a:pos x="128" y="6"/>
                      </a:cxn>
                      <a:cxn ang="0">
                        <a:pos x="148" y="0"/>
                      </a:cxn>
                      <a:cxn ang="0">
                        <a:pos x="160" y="20"/>
                      </a:cxn>
                      <a:cxn ang="0">
                        <a:pos x="128" y="42"/>
                      </a:cxn>
                      <a:cxn ang="0">
                        <a:pos x="110" y="46"/>
                      </a:cxn>
                      <a:cxn ang="0">
                        <a:pos x="98" y="56"/>
                      </a:cxn>
                      <a:cxn ang="0">
                        <a:pos x="82" y="58"/>
                      </a:cxn>
                      <a:cxn ang="0">
                        <a:pos x="72" y="56"/>
                      </a:cxn>
                      <a:cxn ang="0">
                        <a:pos x="66" y="50"/>
                      </a:cxn>
                      <a:cxn ang="0">
                        <a:pos x="40" y="58"/>
                      </a:cxn>
                      <a:cxn ang="0">
                        <a:pos x="26" y="48"/>
                      </a:cxn>
                      <a:cxn ang="0">
                        <a:pos x="0" y="34"/>
                      </a:cxn>
                      <a:cxn ang="0">
                        <a:pos x="6" y="16"/>
                      </a:cxn>
                    </a:cxnLst>
                    <a:rect l="0" t="0" r="r" b="b"/>
                    <a:pathLst>
                      <a:path w="160" h="59">
                        <a:moveTo>
                          <a:pt x="6" y="16"/>
                        </a:moveTo>
                        <a:cubicBezTo>
                          <a:pt x="25" y="14"/>
                          <a:pt x="33" y="9"/>
                          <a:pt x="50" y="6"/>
                        </a:cubicBezTo>
                        <a:cubicBezTo>
                          <a:pt x="60" y="9"/>
                          <a:pt x="83" y="8"/>
                          <a:pt x="90" y="8"/>
                        </a:cubicBezTo>
                        <a:cubicBezTo>
                          <a:pt x="113" y="2"/>
                          <a:pt x="101" y="4"/>
                          <a:pt x="128" y="6"/>
                        </a:cubicBezTo>
                        <a:cubicBezTo>
                          <a:pt x="139" y="9"/>
                          <a:pt x="140" y="8"/>
                          <a:pt x="148" y="0"/>
                        </a:cubicBezTo>
                        <a:cubicBezTo>
                          <a:pt x="157" y="6"/>
                          <a:pt x="158" y="9"/>
                          <a:pt x="160" y="20"/>
                        </a:cubicBezTo>
                        <a:cubicBezTo>
                          <a:pt x="156" y="31"/>
                          <a:pt x="139" y="38"/>
                          <a:pt x="128" y="42"/>
                        </a:cubicBezTo>
                        <a:cubicBezTo>
                          <a:pt x="120" y="37"/>
                          <a:pt x="113" y="36"/>
                          <a:pt x="110" y="46"/>
                        </a:cubicBezTo>
                        <a:cubicBezTo>
                          <a:pt x="114" y="57"/>
                          <a:pt x="108" y="58"/>
                          <a:pt x="98" y="56"/>
                        </a:cubicBezTo>
                        <a:cubicBezTo>
                          <a:pt x="90" y="48"/>
                          <a:pt x="88" y="49"/>
                          <a:pt x="82" y="58"/>
                        </a:cubicBezTo>
                        <a:cubicBezTo>
                          <a:pt x="79" y="57"/>
                          <a:pt x="75" y="58"/>
                          <a:pt x="72" y="56"/>
                        </a:cubicBezTo>
                        <a:cubicBezTo>
                          <a:pt x="69" y="55"/>
                          <a:pt x="69" y="51"/>
                          <a:pt x="66" y="50"/>
                        </a:cubicBezTo>
                        <a:cubicBezTo>
                          <a:pt x="64" y="49"/>
                          <a:pt x="45" y="57"/>
                          <a:pt x="40" y="58"/>
                        </a:cubicBezTo>
                        <a:cubicBezTo>
                          <a:pt x="29" y="56"/>
                          <a:pt x="15" y="59"/>
                          <a:pt x="26" y="48"/>
                        </a:cubicBezTo>
                        <a:cubicBezTo>
                          <a:pt x="18" y="36"/>
                          <a:pt x="5" y="48"/>
                          <a:pt x="0" y="34"/>
                        </a:cubicBezTo>
                        <a:cubicBezTo>
                          <a:pt x="2" y="24"/>
                          <a:pt x="9" y="25"/>
                          <a:pt x="6" y="16"/>
                        </a:cubicBezTo>
                        <a:close/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2141" name="Freeform 45"/>
                  <p:cNvSpPr>
                    <a:spLocks/>
                  </p:cNvSpPr>
                  <p:nvPr/>
                </p:nvSpPr>
                <p:spPr bwMode="auto">
                  <a:xfrm flipV="1">
                    <a:off x="4649" y="1888"/>
                    <a:ext cx="363" cy="91"/>
                  </a:xfrm>
                  <a:custGeom>
                    <a:avLst/>
                    <a:gdLst/>
                    <a:ahLst/>
                    <a:cxnLst>
                      <a:cxn ang="0">
                        <a:pos x="6" y="16"/>
                      </a:cxn>
                      <a:cxn ang="0">
                        <a:pos x="50" y="6"/>
                      </a:cxn>
                      <a:cxn ang="0">
                        <a:pos x="90" y="8"/>
                      </a:cxn>
                      <a:cxn ang="0">
                        <a:pos x="128" y="6"/>
                      </a:cxn>
                      <a:cxn ang="0">
                        <a:pos x="148" y="0"/>
                      </a:cxn>
                      <a:cxn ang="0">
                        <a:pos x="160" y="20"/>
                      </a:cxn>
                      <a:cxn ang="0">
                        <a:pos x="128" y="42"/>
                      </a:cxn>
                      <a:cxn ang="0">
                        <a:pos x="110" y="46"/>
                      </a:cxn>
                      <a:cxn ang="0">
                        <a:pos x="98" y="56"/>
                      </a:cxn>
                      <a:cxn ang="0">
                        <a:pos x="82" y="58"/>
                      </a:cxn>
                      <a:cxn ang="0">
                        <a:pos x="72" y="56"/>
                      </a:cxn>
                      <a:cxn ang="0">
                        <a:pos x="66" y="50"/>
                      </a:cxn>
                      <a:cxn ang="0">
                        <a:pos x="40" y="58"/>
                      </a:cxn>
                      <a:cxn ang="0">
                        <a:pos x="26" y="48"/>
                      </a:cxn>
                      <a:cxn ang="0">
                        <a:pos x="0" y="34"/>
                      </a:cxn>
                      <a:cxn ang="0">
                        <a:pos x="6" y="16"/>
                      </a:cxn>
                    </a:cxnLst>
                    <a:rect l="0" t="0" r="r" b="b"/>
                    <a:pathLst>
                      <a:path w="160" h="59">
                        <a:moveTo>
                          <a:pt x="6" y="16"/>
                        </a:moveTo>
                        <a:cubicBezTo>
                          <a:pt x="25" y="14"/>
                          <a:pt x="33" y="9"/>
                          <a:pt x="50" y="6"/>
                        </a:cubicBezTo>
                        <a:cubicBezTo>
                          <a:pt x="60" y="9"/>
                          <a:pt x="83" y="8"/>
                          <a:pt x="90" y="8"/>
                        </a:cubicBezTo>
                        <a:cubicBezTo>
                          <a:pt x="113" y="2"/>
                          <a:pt x="101" y="4"/>
                          <a:pt x="128" y="6"/>
                        </a:cubicBezTo>
                        <a:cubicBezTo>
                          <a:pt x="139" y="9"/>
                          <a:pt x="140" y="8"/>
                          <a:pt x="148" y="0"/>
                        </a:cubicBezTo>
                        <a:cubicBezTo>
                          <a:pt x="157" y="6"/>
                          <a:pt x="158" y="9"/>
                          <a:pt x="160" y="20"/>
                        </a:cubicBezTo>
                        <a:cubicBezTo>
                          <a:pt x="156" y="31"/>
                          <a:pt x="139" y="38"/>
                          <a:pt x="128" y="42"/>
                        </a:cubicBezTo>
                        <a:cubicBezTo>
                          <a:pt x="120" y="37"/>
                          <a:pt x="113" y="36"/>
                          <a:pt x="110" y="46"/>
                        </a:cubicBezTo>
                        <a:cubicBezTo>
                          <a:pt x="114" y="57"/>
                          <a:pt x="108" y="58"/>
                          <a:pt x="98" y="56"/>
                        </a:cubicBezTo>
                        <a:cubicBezTo>
                          <a:pt x="90" y="48"/>
                          <a:pt x="88" y="49"/>
                          <a:pt x="82" y="58"/>
                        </a:cubicBezTo>
                        <a:cubicBezTo>
                          <a:pt x="79" y="57"/>
                          <a:pt x="75" y="58"/>
                          <a:pt x="72" y="56"/>
                        </a:cubicBezTo>
                        <a:cubicBezTo>
                          <a:pt x="69" y="55"/>
                          <a:pt x="69" y="51"/>
                          <a:pt x="66" y="50"/>
                        </a:cubicBezTo>
                        <a:cubicBezTo>
                          <a:pt x="64" y="49"/>
                          <a:pt x="45" y="57"/>
                          <a:pt x="40" y="58"/>
                        </a:cubicBezTo>
                        <a:cubicBezTo>
                          <a:pt x="29" y="56"/>
                          <a:pt x="15" y="59"/>
                          <a:pt x="26" y="48"/>
                        </a:cubicBezTo>
                        <a:cubicBezTo>
                          <a:pt x="18" y="36"/>
                          <a:pt x="5" y="48"/>
                          <a:pt x="0" y="34"/>
                        </a:cubicBezTo>
                        <a:cubicBezTo>
                          <a:pt x="2" y="24"/>
                          <a:pt x="9" y="25"/>
                          <a:pt x="6" y="16"/>
                        </a:cubicBezTo>
                        <a:close/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2142" name="Freeform 46"/>
                  <p:cNvSpPr>
                    <a:spLocks/>
                  </p:cNvSpPr>
                  <p:nvPr/>
                </p:nvSpPr>
                <p:spPr bwMode="auto">
                  <a:xfrm>
                    <a:off x="4390" y="1987"/>
                    <a:ext cx="572" cy="139"/>
                  </a:xfrm>
                  <a:custGeom>
                    <a:avLst/>
                    <a:gdLst/>
                    <a:ahLst/>
                    <a:cxnLst>
                      <a:cxn ang="0">
                        <a:pos x="94" y="75"/>
                      </a:cxn>
                      <a:cxn ang="0">
                        <a:pos x="142" y="81"/>
                      </a:cxn>
                      <a:cxn ang="0">
                        <a:pos x="164" y="87"/>
                      </a:cxn>
                      <a:cxn ang="0">
                        <a:pos x="222" y="121"/>
                      </a:cxn>
                      <a:cxn ang="0">
                        <a:pos x="356" y="135"/>
                      </a:cxn>
                      <a:cxn ang="0">
                        <a:pos x="394" y="139"/>
                      </a:cxn>
                      <a:cxn ang="0">
                        <a:pos x="416" y="137"/>
                      </a:cxn>
                      <a:cxn ang="0">
                        <a:pos x="490" y="135"/>
                      </a:cxn>
                      <a:cxn ang="0">
                        <a:pos x="534" y="129"/>
                      </a:cxn>
                      <a:cxn ang="0">
                        <a:pos x="550" y="125"/>
                      </a:cxn>
                      <a:cxn ang="0">
                        <a:pos x="562" y="121"/>
                      </a:cxn>
                      <a:cxn ang="0">
                        <a:pos x="572" y="103"/>
                      </a:cxn>
                      <a:cxn ang="0">
                        <a:pos x="550" y="97"/>
                      </a:cxn>
                      <a:cxn ang="0">
                        <a:pos x="522" y="93"/>
                      </a:cxn>
                      <a:cxn ang="0">
                        <a:pos x="530" y="65"/>
                      </a:cxn>
                      <a:cxn ang="0">
                        <a:pos x="514" y="57"/>
                      </a:cxn>
                      <a:cxn ang="0">
                        <a:pos x="498" y="55"/>
                      </a:cxn>
                      <a:cxn ang="0">
                        <a:pos x="486" y="51"/>
                      </a:cxn>
                      <a:cxn ang="0">
                        <a:pos x="468" y="71"/>
                      </a:cxn>
                      <a:cxn ang="0">
                        <a:pos x="458" y="93"/>
                      </a:cxn>
                      <a:cxn ang="0">
                        <a:pos x="440" y="79"/>
                      </a:cxn>
                      <a:cxn ang="0">
                        <a:pos x="426" y="73"/>
                      </a:cxn>
                      <a:cxn ang="0">
                        <a:pos x="416" y="87"/>
                      </a:cxn>
                      <a:cxn ang="0">
                        <a:pos x="402" y="75"/>
                      </a:cxn>
                      <a:cxn ang="0">
                        <a:pos x="386" y="85"/>
                      </a:cxn>
                      <a:cxn ang="0">
                        <a:pos x="368" y="65"/>
                      </a:cxn>
                      <a:cxn ang="0">
                        <a:pos x="332" y="43"/>
                      </a:cxn>
                      <a:cxn ang="0">
                        <a:pos x="312" y="49"/>
                      </a:cxn>
                      <a:cxn ang="0">
                        <a:pos x="296" y="71"/>
                      </a:cxn>
                      <a:cxn ang="0">
                        <a:pos x="322" y="89"/>
                      </a:cxn>
                      <a:cxn ang="0">
                        <a:pos x="334" y="93"/>
                      </a:cxn>
                      <a:cxn ang="0">
                        <a:pos x="326" y="105"/>
                      </a:cxn>
                      <a:cxn ang="0">
                        <a:pos x="274" y="95"/>
                      </a:cxn>
                      <a:cxn ang="0">
                        <a:pos x="260" y="57"/>
                      </a:cxn>
                      <a:cxn ang="0">
                        <a:pos x="230" y="49"/>
                      </a:cxn>
                      <a:cxn ang="0">
                        <a:pos x="218" y="31"/>
                      </a:cxn>
                      <a:cxn ang="0">
                        <a:pos x="194" y="15"/>
                      </a:cxn>
                      <a:cxn ang="0">
                        <a:pos x="176" y="9"/>
                      </a:cxn>
                      <a:cxn ang="0">
                        <a:pos x="170" y="7"/>
                      </a:cxn>
                      <a:cxn ang="0">
                        <a:pos x="152" y="13"/>
                      </a:cxn>
                      <a:cxn ang="0">
                        <a:pos x="146" y="31"/>
                      </a:cxn>
                      <a:cxn ang="0">
                        <a:pos x="100" y="29"/>
                      </a:cxn>
                      <a:cxn ang="0">
                        <a:pos x="94" y="11"/>
                      </a:cxn>
                      <a:cxn ang="0">
                        <a:pos x="70" y="1"/>
                      </a:cxn>
                      <a:cxn ang="0">
                        <a:pos x="24" y="7"/>
                      </a:cxn>
                      <a:cxn ang="0">
                        <a:pos x="8" y="21"/>
                      </a:cxn>
                      <a:cxn ang="0">
                        <a:pos x="6" y="43"/>
                      </a:cxn>
                      <a:cxn ang="0">
                        <a:pos x="12" y="45"/>
                      </a:cxn>
                      <a:cxn ang="0">
                        <a:pos x="24" y="53"/>
                      </a:cxn>
                      <a:cxn ang="0">
                        <a:pos x="30" y="57"/>
                      </a:cxn>
                      <a:cxn ang="0">
                        <a:pos x="52" y="53"/>
                      </a:cxn>
                      <a:cxn ang="0">
                        <a:pos x="70" y="63"/>
                      </a:cxn>
                      <a:cxn ang="0">
                        <a:pos x="86" y="77"/>
                      </a:cxn>
                      <a:cxn ang="0">
                        <a:pos x="106" y="73"/>
                      </a:cxn>
                    </a:cxnLst>
                    <a:rect l="0" t="0" r="r" b="b"/>
                    <a:pathLst>
                      <a:path w="572" h="139">
                        <a:moveTo>
                          <a:pt x="94" y="75"/>
                        </a:moveTo>
                        <a:cubicBezTo>
                          <a:pt x="113" y="76"/>
                          <a:pt x="125" y="77"/>
                          <a:pt x="142" y="81"/>
                        </a:cubicBezTo>
                        <a:cubicBezTo>
                          <a:pt x="149" y="83"/>
                          <a:pt x="164" y="87"/>
                          <a:pt x="164" y="87"/>
                        </a:cubicBezTo>
                        <a:cubicBezTo>
                          <a:pt x="176" y="105"/>
                          <a:pt x="201" y="118"/>
                          <a:pt x="222" y="121"/>
                        </a:cubicBezTo>
                        <a:cubicBezTo>
                          <a:pt x="263" y="119"/>
                          <a:pt x="316" y="122"/>
                          <a:pt x="356" y="135"/>
                        </a:cubicBezTo>
                        <a:cubicBezTo>
                          <a:pt x="370" y="133"/>
                          <a:pt x="380" y="134"/>
                          <a:pt x="394" y="139"/>
                        </a:cubicBezTo>
                        <a:cubicBezTo>
                          <a:pt x="403" y="137"/>
                          <a:pt x="407" y="135"/>
                          <a:pt x="416" y="137"/>
                        </a:cubicBezTo>
                        <a:cubicBezTo>
                          <a:pt x="441" y="135"/>
                          <a:pt x="464" y="136"/>
                          <a:pt x="490" y="135"/>
                        </a:cubicBezTo>
                        <a:cubicBezTo>
                          <a:pt x="505" y="133"/>
                          <a:pt x="519" y="131"/>
                          <a:pt x="534" y="129"/>
                        </a:cubicBezTo>
                        <a:cubicBezTo>
                          <a:pt x="539" y="128"/>
                          <a:pt x="545" y="126"/>
                          <a:pt x="550" y="125"/>
                        </a:cubicBezTo>
                        <a:cubicBezTo>
                          <a:pt x="554" y="124"/>
                          <a:pt x="562" y="121"/>
                          <a:pt x="562" y="121"/>
                        </a:cubicBezTo>
                        <a:cubicBezTo>
                          <a:pt x="571" y="107"/>
                          <a:pt x="568" y="114"/>
                          <a:pt x="572" y="103"/>
                        </a:cubicBezTo>
                        <a:cubicBezTo>
                          <a:pt x="568" y="91"/>
                          <a:pt x="562" y="95"/>
                          <a:pt x="550" y="97"/>
                        </a:cubicBezTo>
                        <a:cubicBezTo>
                          <a:pt x="547" y="97"/>
                          <a:pt x="523" y="95"/>
                          <a:pt x="522" y="93"/>
                        </a:cubicBezTo>
                        <a:cubicBezTo>
                          <a:pt x="518" y="84"/>
                          <a:pt x="530" y="65"/>
                          <a:pt x="530" y="65"/>
                        </a:cubicBezTo>
                        <a:cubicBezTo>
                          <a:pt x="527" y="55"/>
                          <a:pt x="524" y="55"/>
                          <a:pt x="514" y="57"/>
                        </a:cubicBezTo>
                        <a:cubicBezTo>
                          <a:pt x="507" y="68"/>
                          <a:pt x="507" y="60"/>
                          <a:pt x="498" y="55"/>
                        </a:cubicBezTo>
                        <a:cubicBezTo>
                          <a:pt x="494" y="53"/>
                          <a:pt x="486" y="51"/>
                          <a:pt x="486" y="51"/>
                        </a:cubicBezTo>
                        <a:cubicBezTo>
                          <a:pt x="474" y="55"/>
                          <a:pt x="477" y="65"/>
                          <a:pt x="468" y="71"/>
                        </a:cubicBezTo>
                        <a:cubicBezTo>
                          <a:pt x="465" y="81"/>
                          <a:pt x="469" y="89"/>
                          <a:pt x="458" y="93"/>
                        </a:cubicBezTo>
                        <a:cubicBezTo>
                          <a:pt x="446" y="92"/>
                          <a:pt x="431" y="93"/>
                          <a:pt x="440" y="79"/>
                        </a:cubicBezTo>
                        <a:cubicBezTo>
                          <a:pt x="437" y="70"/>
                          <a:pt x="434" y="70"/>
                          <a:pt x="426" y="73"/>
                        </a:cubicBezTo>
                        <a:cubicBezTo>
                          <a:pt x="421" y="87"/>
                          <a:pt x="426" y="84"/>
                          <a:pt x="416" y="87"/>
                        </a:cubicBezTo>
                        <a:cubicBezTo>
                          <a:pt x="401" y="82"/>
                          <a:pt x="405" y="87"/>
                          <a:pt x="402" y="75"/>
                        </a:cubicBezTo>
                        <a:cubicBezTo>
                          <a:pt x="399" y="80"/>
                          <a:pt x="386" y="85"/>
                          <a:pt x="386" y="85"/>
                        </a:cubicBezTo>
                        <a:cubicBezTo>
                          <a:pt x="377" y="82"/>
                          <a:pt x="376" y="71"/>
                          <a:pt x="368" y="65"/>
                        </a:cubicBezTo>
                        <a:cubicBezTo>
                          <a:pt x="358" y="57"/>
                          <a:pt x="345" y="47"/>
                          <a:pt x="332" y="43"/>
                        </a:cubicBezTo>
                        <a:cubicBezTo>
                          <a:pt x="325" y="45"/>
                          <a:pt x="319" y="47"/>
                          <a:pt x="312" y="49"/>
                        </a:cubicBezTo>
                        <a:cubicBezTo>
                          <a:pt x="304" y="57"/>
                          <a:pt x="305" y="65"/>
                          <a:pt x="296" y="71"/>
                        </a:cubicBezTo>
                        <a:cubicBezTo>
                          <a:pt x="287" y="84"/>
                          <a:pt x="312" y="86"/>
                          <a:pt x="322" y="89"/>
                        </a:cubicBezTo>
                        <a:cubicBezTo>
                          <a:pt x="326" y="90"/>
                          <a:pt x="334" y="93"/>
                          <a:pt x="334" y="93"/>
                        </a:cubicBezTo>
                        <a:cubicBezTo>
                          <a:pt x="340" y="102"/>
                          <a:pt x="335" y="102"/>
                          <a:pt x="326" y="105"/>
                        </a:cubicBezTo>
                        <a:cubicBezTo>
                          <a:pt x="309" y="99"/>
                          <a:pt x="291" y="101"/>
                          <a:pt x="274" y="95"/>
                        </a:cubicBezTo>
                        <a:cubicBezTo>
                          <a:pt x="267" y="85"/>
                          <a:pt x="263" y="60"/>
                          <a:pt x="260" y="57"/>
                        </a:cubicBezTo>
                        <a:cubicBezTo>
                          <a:pt x="254" y="51"/>
                          <a:pt x="238" y="52"/>
                          <a:pt x="230" y="49"/>
                        </a:cubicBezTo>
                        <a:cubicBezTo>
                          <a:pt x="224" y="43"/>
                          <a:pt x="223" y="37"/>
                          <a:pt x="218" y="31"/>
                        </a:cubicBezTo>
                        <a:cubicBezTo>
                          <a:pt x="212" y="24"/>
                          <a:pt x="202" y="20"/>
                          <a:pt x="194" y="15"/>
                        </a:cubicBezTo>
                        <a:cubicBezTo>
                          <a:pt x="194" y="15"/>
                          <a:pt x="179" y="10"/>
                          <a:pt x="176" y="9"/>
                        </a:cubicBezTo>
                        <a:cubicBezTo>
                          <a:pt x="174" y="8"/>
                          <a:pt x="170" y="7"/>
                          <a:pt x="170" y="7"/>
                        </a:cubicBezTo>
                        <a:cubicBezTo>
                          <a:pt x="164" y="9"/>
                          <a:pt x="152" y="13"/>
                          <a:pt x="152" y="13"/>
                        </a:cubicBezTo>
                        <a:cubicBezTo>
                          <a:pt x="143" y="27"/>
                          <a:pt x="142" y="20"/>
                          <a:pt x="146" y="31"/>
                        </a:cubicBezTo>
                        <a:cubicBezTo>
                          <a:pt x="130" y="33"/>
                          <a:pt x="116" y="34"/>
                          <a:pt x="100" y="29"/>
                        </a:cubicBezTo>
                        <a:cubicBezTo>
                          <a:pt x="91" y="15"/>
                          <a:pt x="90" y="22"/>
                          <a:pt x="94" y="11"/>
                        </a:cubicBezTo>
                        <a:cubicBezTo>
                          <a:pt x="90" y="0"/>
                          <a:pt x="80" y="2"/>
                          <a:pt x="70" y="1"/>
                        </a:cubicBezTo>
                        <a:cubicBezTo>
                          <a:pt x="56" y="6"/>
                          <a:pt x="39" y="6"/>
                          <a:pt x="24" y="7"/>
                        </a:cubicBezTo>
                        <a:cubicBezTo>
                          <a:pt x="17" y="11"/>
                          <a:pt x="15" y="17"/>
                          <a:pt x="8" y="21"/>
                        </a:cubicBezTo>
                        <a:cubicBezTo>
                          <a:pt x="3" y="29"/>
                          <a:pt x="0" y="30"/>
                          <a:pt x="6" y="43"/>
                        </a:cubicBezTo>
                        <a:cubicBezTo>
                          <a:pt x="7" y="45"/>
                          <a:pt x="10" y="44"/>
                          <a:pt x="12" y="45"/>
                        </a:cubicBezTo>
                        <a:cubicBezTo>
                          <a:pt x="16" y="47"/>
                          <a:pt x="20" y="50"/>
                          <a:pt x="24" y="53"/>
                        </a:cubicBezTo>
                        <a:cubicBezTo>
                          <a:pt x="26" y="54"/>
                          <a:pt x="30" y="57"/>
                          <a:pt x="30" y="57"/>
                        </a:cubicBezTo>
                        <a:cubicBezTo>
                          <a:pt x="37" y="56"/>
                          <a:pt x="45" y="53"/>
                          <a:pt x="52" y="53"/>
                        </a:cubicBezTo>
                        <a:cubicBezTo>
                          <a:pt x="59" y="53"/>
                          <a:pt x="70" y="63"/>
                          <a:pt x="70" y="63"/>
                        </a:cubicBezTo>
                        <a:cubicBezTo>
                          <a:pt x="75" y="70"/>
                          <a:pt x="78" y="74"/>
                          <a:pt x="86" y="77"/>
                        </a:cubicBezTo>
                        <a:cubicBezTo>
                          <a:pt x="93" y="76"/>
                          <a:pt x="106" y="73"/>
                          <a:pt x="106" y="73"/>
                        </a:cubicBezTo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32169" name="Group 73"/>
            <p:cNvGrpSpPr>
              <a:grpSpLocks/>
            </p:cNvGrpSpPr>
            <p:nvPr/>
          </p:nvGrpSpPr>
          <p:grpSpPr bwMode="auto">
            <a:xfrm>
              <a:off x="3472" y="2161"/>
              <a:ext cx="1043" cy="318"/>
              <a:chOff x="3498" y="2247"/>
              <a:chExt cx="1043" cy="318"/>
            </a:xfrm>
          </p:grpSpPr>
          <p:sp>
            <p:nvSpPr>
              <p:cNvPr id="132170" name="Oval 74"/>
              <p:cNvSpPr>
                <a:spLocks noChangeArrowheads="1"/>
              </p:cNvSpPr>
              <p:nvPr/>
            </p:nvSpPr>
            <p:spPr bwMode="auto">
              <a:xfrm>
                <a:off x="3498" y="2247"/>
                <a:ext cx="1043" cy="318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19050">
                <a:round/>
                <a:headEnd/>
                <a:tailEnd/>
              </a:ln>
              <a:effectLst/>
              <a:scene3d>
                <a:camera prst="legacyPerspectiveBottom"/>
                <a:lightRig rig="legacyFlat3" dir="t"/>
              </a:scene3d>
              <a:sp3d extrusionH="2778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grpSp>
            <p:nvGrpSpPr>
              <p:cNvPr id="132171" name="Group 75"/>
              <p:cNvGrpSpPr>
                <a:grpSpLocks/>
              </p:cNvGrpSpPr>
              <p:nvPr/>
            </p:nvGrpSpPr>
            <p:grpSpPr bwMode="auto">
              <a:xfrm>
                <a:off x="3602" y="2292"/>
                <a:ext cx="848" cy="238"/>
                <a:chOff x="4390" y="1877"/>
                <a:chExt cx="848" cy="238"/>
              </a:xfrm>
            </p:grpSpPr>
            <p:sp>
              <p:nvSpPr>
                <p:cNvPr id="132172" name="Freeform 76"/>
                <p:cNvSpPr>
                  <a:spLocks/>
                </p:cNvSpPr>
                <p:nvPr/>
              </p:nvSpPr>
              <p:spPr bwMode="auto">
                <a:xfrm>
                  <a:off x="4990" y="1893"/>
                  <a:ext cx="248" cy="191"/>
                </a:xfrm>
                <a:custGeom>
                  <a:avLst/>
                  <a:gdLst/>
                  <a:ahLst/>
                  <a:cxnLst>
                    <a:cxn ang="0">
                      <a:pos x="118" y="13"/>
                    </a:cxn>
                    <a:cxn ang="0">
                      <a:pos x="174" y="27"/>
                    </a:cxn>
                    <a:cxn ang="0">
                      <a:pos x="204" y="35"/>
                    </a:cxn>
                    <a:cxn ang="0">
                      <a:pos x="216" y="45"/>
                    </a:cxn>
                    <a:cxn ang="0">
                      <a:pos x="228" y="61"/>
                    </a:cxn>
                    <a:cxn ang="0">
                      <a:pos x="248" y="97"/>
                    </a:cxn>
                    <a:cxn ang="0">
                      <a:pos x="232" y="145"/>
                    </a:cxn>
                    <a:cxn ang="0">
                      <a:pos x="214" y="155"/>
                    </a:cxn>
                    <a:cxn ang="0">
                      <a:pos x="184" y="165"/>
                    </a:cxn>
                    <a:cxn ang="0">
                      <a:pos x="148" y="175"/>
                    </a:cxn>
                    <a:cxn ang="0">
                      <a:pos x="124" y="181"/>
                    </a:cxn>
                    <a:cxn ang="0">
                      <a:pos x="106" y="191"/>
                    </a:cxn>
                    <a:cxn ang="0">
                      <a:pos x="80" y="185"/>
                    </a:cxn>
                    <a:cxn ang="0">
                      <a:pos x="100" y="167"/>
                    </a:cxn>
                    <a:cxn ang="0">
                      <a:pos x="76" y="143"/>
                    </a:cxn>
                    <a:cxn ang="0">
                      <a:pos x="70" y="123"/>
                    </a:cxn>
                    <a:cxn ang="0">
                      <a:pos x="82" y="119"/>
                    </a:cxn>
                    <a:cxn ang="0">
                      <a:pos x="128" y="135"/>
                    </a:cxn>
                    <a:cxn ang="0">
                      <a:pos x="148" y="129"/>
                    </a:cxn>
                    <a:cxn ang="0">
                      <a:pos x="154" y="117"/>
                    </a:cxn>
                    <a:cxn ang="0">
                      <a:pos x="130" y="105"/>
                    </a:cxn>
                    <a:cxn ang="0">
                      <a:pos x="126" y="99"/>
                    </a:cxn>
                    <a:cxn ang="0">
                      <a:pos x="138" y="95"/>
                    </a:cxn>
                    <a:cxn ang="0">
                      <a:pos x="160" y="89"/>
                    </a:cxn>
                    <a:cxn ang="0">
                      <a:pos x="152" y="77"/>
                    </a:cxn>
                    <a:cxn ang="0">
                      <a:pos x="140" y="73"/>
                    </a:cxn>
                    <a:cxn ang="0">
                      <a:pos x="112" y="71"/>
                    </a:cxn>
                    <a:cxn ang="0">
                      <a:pos x="74" y="49"/>
                    </a:cxn>
                    <a:cxn ang="0">
                      <a:pos x="58" y="39"/>
                    </a:cxn>
                    <a:cxn ang="0">
                      <a:pos x="52" y="27"/>
                    </a:cxn>
                    <a:cxn ang="0">
                      <a:pos x="34" y="33"/>
                    </a:cxn>
                    <a:cxn ang="0">
                      <a:pos x="8" y="25"/>
                    </a:cxn>
                    <a:cxn ang="0">
                      <a:pos x="44" y="1"/>
                    </a:cxn>
                    <a:cxn ang="0">
                      <a:pos x="118" y="13"/>
                    </a:cxn>
                  </a:cxnLst>
                  <a:rect l="0" t="0" r="r" b="b"/>
                  <a:pathLst>
                    <a:path w="248" h="191">
                      <a:moveTo>
                        <a:pt x="118" y="13"/>
                      </a:moveTo>
                      <a:cubicBezTo>
                        <a:pt x="137" y="19"/>
                        <a:pt x="154" y="24"/>
                        <a:pt x="174" y="27"/>
                      </a:cubicBezTo>
                      <a:cubicBezTo>
                        <a:pt x="184" y="30"/>
                        <a:pt x="194" y="32"/>
                        <a:pt x="204" y="35"/>
                      </a:cubicBezTo>
                      <a:cubicBezTo>
                        <a:pt x="208" y="39"/>
                        <a:pt x="213" y="41"/>
                        <a:pt x="216" y="45"/>
                      </a:cubicBezTo>
                      <a:cubicBezTo>
                        <a:pt x="221" y="51"/>
                        <a:pt x="220" y="56"/>
                        <a:pt x="228" y="61"/>
                      </a:cubicBezTo>
                      <a:cubicBezTo>
                        <a:pt x="236" y="73"/>
                        <a:pt x="240" y="85"/>
                        <a:pt x="248" y="97"/>
                      </a:cubicBezTo>
                      <a:cubicBezTo>
                        <a:pt x="245" y="110"/>
                        <a:pt x="244" y="135"/>
                        <a:pt x="232" y="145"/>
                      </a:cubicBezTo>
                      <a:cubicBezTo>
                        <a:pt x="227" y="149"/>
                        <a:pt x="214" y="155"/>
                        <a:pt x="214" y="155"/>
                      </a:cubicBezTo>
                      <a:cubicBezTo>
                        <a:pt x="206" y="166"/>
                        <a:pt x="199" y="164"/>
                        <a:pt x="184" y="165"/>
                      </a:cubicBezTo>
                      <a:cubicBezTo>
                        <a:pt x="172" y="169"/>
                        <a:pt x="160" y="172"/>
                        <a:pt x="148" y="175"/>
                      </a:cubicBezTo>
                      <a:cubicBezTo>
                        <a:pt x="140" y="177"/>
                        <a:pt x="124" y="181"/>
                        <a:pt x="124" y="181"/>
                      </a:cubicBezTo>
                      <a:cubicBezTo>
                        <a:pt x="110" y="190"/>
                        <a:pt x="117" y="187"/>
                        <a:pt x="106" y="191"/>
                      </a:cubicBezTo>
                      <a:cubicBezTo>
                        <a:pt x="97" y="190"/>
                        <a:pt x="80" y="185"/>
                        <a:pt x="80" y="185"/>
                      </a:cubicBezTo>
                      <a:cubicBezTo>
                        <a:pt x="75" y="170"/>
                        <a:pt x="89" y="171"/>
                        <a:pt x="100" y="167"/>
                      </a:cubicBezTo>
                      <a:cubicBezTo>
                        <a:pt x="107" y="147"/>
                        <a:pt x="90" y="146"/>
                        <a:pt x="76" y="143"/>
                      </a:cubicBezTo>
                      <a:cubicBezTo>
                        <a:pt x="71" y="139"/>
                        <a:pt x="62" y="131"/>
                        <a:pt x="70" y="123"/>
                      </a:cubicBezTo>
                      <a:cubicBezTo>
                        <a:pt x="73" y="120"/>
                        <a:pt x="82" y="119"/>
                        <a:pt x="82" y="119"/>
                      </a:cubicBezTo>
                      <a:cubicBezTo>
                        <a:pt x="101" y="122"/>
                        <a:pt x="111" y="129"/>
                        <a:pt x="128" y="135"/>
                      </a:cubicBezTo>
                      <a:cubicBezTo>
                        <a:pt x="135" y="133"/>
                        <a:pt x="141" y="131"/>
                        <a:pt x="148" y="129"/>
                      </a:cubicBezTo>
                      <a:cubicBezTo>
                        <a:pt x="148" y="128"/>
                        <a:pt x="155" y="119"/>
                        <a:pt x="154" y="117"/>
                      </a:cubicBezTo>
                      <a:cubicBezTo>
                        <a:pt x="149" y="110"/>
                        <a:pt x="130" y="105"/>
                        <a:pt x="130" y="105"/>
                      </a:cubicBezTo>
                      <a:cubicBezTo>
                        <a:pt x="129" y="103"/>
                        <a:pt x="124" y="101"/>
                        <a:pt x="126" y="99"/>
                      </a:cubicBezTo>
                      <a:cubicBezTo>
                        <a:pt x="129" y="96"/>
                        <a:pt x="138" y="95"/>
                        <a:pt x="138" y="95"/>
                      </a:cubicBezTo>
                      <a:cubicBezTo>
                        <a:pt x="148" y="98"/>
                        <a:pt x="154" y="98"/>
                        <a:pt x="160" y="89"/>
                      </a:cubicBezTo>
                      <a:cubicBezTo>
                        <a:pt x="158" y="83"/>
                        <a:pt x="158" y="80"/>
                        <a:pt x="152" y="77"/>
                      </a:cubicBezTo>
                      <a:cubicBezTo>
                        <a:pt x="148" y="75"/>
                        <a:pt x="140" y="73"/>
                        <a:pt x="140" y="73"/>
                      </a:cubicBezTo>
                      <a:cubicBezTo>
                        <a:pt x="127" y="76"/>
                        <a:pt x="123" y="78"/>
                        <a:pt x="112" y="71"/>
                      </a:cubicBezTo>
                      <a:cubicBezTo>
                        <a:pt x="104" y="47"/>
                        <a:pt x="99" y="52"/>
                        <a:pt x="74" y="49"/>
                      </a:cubicBezTo>
                      <a:cubicBezTo>
                        <a:pt x="66" y="46"/>
                        <a:pt x="66" y="42"/>
                        <a:pt x="58" y="39"/>
                      </a:cubicBezTo>
                      <a:cubicBezTo>
                        <a:pt x="56" y="35"/>
                        <a:pt x="56" y="28"/>
                        <a:pt x="52" y="27"/>
                      </a:cubicBezTo>
                      <a:cubicBezTo>
                        <a:pt x="46" y="26"/>
                        <a:pt x="34" y="33"/>
                        <a:pt x="34" y="33"/>
                      </a:cubicBezTo>
                      <a:cubicBezTo>
                        <a:pt x="24" y="31"/>
                        <a:pt x="17" y="31"/>
                        <a:pt x="8" y="25"/>
                      </a:cubicBezTo>
                      <a:cubicBezTo>
                        <a:pt x="0" y="0"/>
                        <a:pt x="28" y="2"/>
                        <a:pt x="44" y="1"/>
                      </a:cubicBezTo>
                      <a:cubicBezTo>
                        <a:pt x="57" y="2"/>
                        <a:pt x="111" y="6"/>
                        <a:pt x="118" y="13"/>
                      </a:cubicBezTo>
                      <a:close/>
                    </a:path>
                  </a:pathLst>
                </a:custGeom>
                <a:solidFill>
                  <a:srgbClr val="FFC00D"/>
                </a:solidFill>
                <a:ln w="9525">
                  <a:solidFill>
                    <a:srgbClr val="FFC00D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2173" name="Group 77"/>
                <p:cNvGrpSpPr>
                  <a:grpSpLocks/>
                </p:cNvGrpSpPr>
                <p:nvPr/>
              </p:nvGrpSpPr>
              <p:grpSpPr bwMode="auto">
                <a:xfrm>
                  <a:off x="4390" y="1877"/>
                  <a:ext cx="622" cy="238"/>
                  <a:chOff x="4390" y="1888"/>
                  <a:chExt cx="622" cy="238"/>
                </a:xfrm>
              </p:grpSpPr>
              <p:sp>
                <p:nvSpPr>
                  <p:cNvPr id="132174" name="Freeform 78"/>
                  <p:cNvSpPr>
                    <a:spLocks/>
                  </p:cNvSpPr>
                  <p:nvPr/>
                </p:nvSpPr>
                <p:spPr bwMode="auto">
                  <a:xfrm>
                    <a:off x="4398" y="1906"/>
                    <a:ext cx="160" cy="59"/>
                  </a:xfrm>
                  <a:custGeom>
                    <a:avLst/>
                    <a:gdLst/>
                    <a:ahLst/>
                    <a:cxnLst>
                      <a:cxn ang="0">
                        <a:pos x="6" y="16"/>
                      </a:cxn>
                      <a:cxn ang="0">
                        <a:pos x="50" y="6"/>
                      </a:cxn>
                      <a:cxn ang="0">
                        <a:pos x="90" y="8"/>
                      </a:cxn>
                      <a:cxn ang="0">
                        <a:pos x="128" y="6"/>
                      </a:cxn>
                      <a:cxn ang="0">
                        <a:pos x="148" y="0"/>
                      </a:cxn>
                      <a:cxn ang="0">
                        <a:pos x="160" y="20"/>
                      </a:cxn>
                      <a:cxn ang="0">
                        <a:pos x="128" y="42"/>
                      </a:cxn>
                      <a:cxn ang="0">
                        <a:pos x="110" y="46"/>
                      </a:cxn>
                      <a:cxn ang="0">
                        <a:pos x="98" y="56"/>
                      </a:cxn>
                      <a:cxn ang="0">
                        <a:pos x="82" y="58"/>
                      </a:cxn>
                      <a:cxn ang="0">
                        <a:pos x="72" y="56"/>
                      </a:cxn>
                      <a:cxn ang="0">
                        <a:pos x="66" y="50"/>
                      </a:cxn>
                      <a:cxn ang="0">
                        <a:pos x="40" y="58"/>
                      </a:cxn>
                      <a:cxn ang="0">
                        <a:pos x="26" y="48"/>
                      </a:cxn>
                      <a:cxn ang="0">
                        <a:pos x="0" y="34"/>
                      </a:cxn>
                      <a:cxn ang="0">
                        <a:pos x="6" y="16"/>
                      </a:cxn>
                    </a:cxnLst>
                    <a:rect l="0" t="0" r="r" b="b"/>
                    <a:pathLst>
                      <a:path w="160" h="59">
                        <a:moveTo>
                          <a:pt x="6" y="16"/>
                        </a:moveTo>
                        <a:cubicBezTo>
                          <a:pt x="25" y="14"/>
                          <a:pt x="33" y="9"/>
                          <a:pt x="50" y="6"/>
                        </a:cubicBezTo>
                        <a:cubicBezTo>
                          <a:pt x="60" y="9"/>
                          <a:pt x="83" y="8"/>
                          <a:pt x="90" y="8"/>
                        </a:cubicBezTo>
                        <a:cubicBezTo>
                          <a:pt x="113" y="2"/>
                          <a:pt x="101" y="4"/>
                          <a:pt x="128" y="6"/>
                        </a:cubicBezTo>
                        <a:cubicBezTo>
                          <a:pt x="139" y="9"/>
                          <a:pt x="140" y="8"/>
                          <a:pt x="148" y="0"/>
                        </a:cubicBezTo>
                        <a:cubicBezTo>
                          <a:pt x="157" y="6"/>
                          <a:pt x="158" y="9"/>
                          <a:pt x="160" y="20"/>
                        </a:cubicBezTo>
                        <a:cubicBezTo>
                          <a:pt x="156" y="31"/>
                          <a:pt x="139" y="38"/>
                          <a:pt x="128" y="42"/>
                        </a:cubicBezTo>
                        <a:cubicBezTo>
                          <a:pt x="120" y="37"/>
                          <a:pt x="113" y="36"/>
                          <a:pt x="110" y="46"/>
                        </a:cubicBezTo>
                        <a:cubicBezTo>
                          <a:pt x="114" y="57"/>
                          <a:pt x="108" y="58"/>
                          <a:pt x="98" y="56"/>
                        </a:cubicBezTo>
                        <a:cubicBezTo>
                          <a:pt x="90" y="48"/>
                          <a:pt x="88" y="49"/>
                          <a:pt x="82" y="58"/>
                        </a:cubicBezTo>
                        <a:cubicBezTo>
                          <a:pt x="79" y="57"/>
                          <a:pt x="75" y="58"/>
                          <a:pt x="72" y="56"/>
                        </a:cubicBezTo>
                        <a:cubicBezTo>
                          <a:pt x="69" y="55"/>
                          <a:pt x="69" y="51"/>
                          <a:pt x="66" y="50"/>
                        </a:cubicBezTo>
                        <a:cubicBezTo>
                          <a:pt x="64" y="49"/>
                          <a:pt x="45" y="57"/>
                          <a:pt x="40" y="58"/>
                        </a:cubicBezTo>
                        <a:cubicBezTo>
                          <a:pt x="29" y="56"/>
                          <a:pt x="15" y="59"/>
                          <a:pt x="26" y="48"/>
                        </a:cubicBezTo>
                        <a:cubicBezTo>
                          <a:pt x="18" y="36"/>
                          <a:pt x="5" y="48"/>
                          <a:pt x="0" y="34"/>
                        </a:cubicBezTo>
                        <a:cubicBezTo>
                          <a:pt x="2" y="24"/>
                          <a:pt x="9" y="25"/>
                          <a:pt x="6" y="16"/>
                        </a:cubicBezTo>
                        <a:close/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2175" name="Freeform 79"/>
                  <p:cNvSpPr>
                    <a:spLocks/>
                  </p:cNvSpPr>
                  <p:nvPr/>
                </p:nvSpPr>
                <p:spPr bwMode="auto">
                  <a:xfrm flipV="1">
                    <a:off x="4649" y="1888"/>
                    <a:ext cx="363" cy="91"/>
                  </a:xfrm>
                  <a:custGeom>
                    <a:avLst/>
                    <a:gdLst/>
                    <a:ahLst/>
                    <a:cxnLst>
                      <a:cxn ang="0">
                        <a:pos x="6" y="16"/>
                      </a:cxn>
                      <a:cxn ang="0">
                        <a:pos x="50" y="6"/>
                      </a:cxn>
                      <a:cxn ang="0">
                        <a:pos x="90" y="8"/>
                      </a:cxn>
                      <a:cxn ang="0">
                        <a:pos x="128" y="6"/>
                      </a:cxn>
                      <a:cxn ang="0">
                        <a:pos x="148" y="0"/>
                      </a:cxn>
                      <a:cxn ang="0">
                        <a:pos x="160" y="20"/>
                      </a:cxn>
                      <a:cxn ang="0">
                        <a:pos x="128" y="42"/>
                      </a:cxn>
                      <a:cxn ang="0">
                        <a:pos x="110" y="46"/>
                      </a:cxn>
                      <a:cxn ang="0">
                        <a:pos x="98" y="56"/>
                      </a:cxn>
                      <a:cxn ang="0">
                        <a:pos x="82" y="58"/>
                      </a:cxn>
                      <a:cxn ang="0">
                        <a:pos x="72" y="56"/>
                      </a:cxn>
                      <a:cxn ang="0">
                        <a:pos x="66" y="50"/>
                      </a:cxn>
                      <a:cxn ang="0">
                        <a:pos x="40" y="58"/>
                      </a:cxn>
                      <a:cxn ang="0">
                        <a:pos x="26" y="48"/>
                      </a:cxn>
                      <a:cxn ang="0">
                        <a:pos x="0" y="34"/>
                      </a:cxn>
                      <a:cxn ang="0">
                        <a:pos x="6" y="16"/>
                      </a:cxn>
                    </a:cxnLst>
                    <a:rect l="0" t="0" r="r" b="b"/>
                    <a:pathLst>
                      <a:path w="160" h="59">
                        <a:moveTo>
                          <a:pt x="6" y="16"/>
                        </a:moveTo>
                        <a:cubicBezTo>
                          <a:pt x="25" y="14"/>
                          <a:pt x="33" y="9"/>
                          <a:pt x="50" y="6"/>
                        </a:cubicBezTo>
                        <a:cubicBezTo>
                          <a:pt x="60" y="9"/>
                          <a:pt x="83" y="8"/>
                          <a:pt x="90" y="8"/>
                        </a:cubicBezTo>
                        <a:cubicBezTo>
                          <a:pt x="113" y="2"/>
                          <a:pt x="101" y="4"/>
                          <a:pt x="128" y="6"/>
                        </a:cubicBezTo>
                        <a:cubicBezTo>
                          <a:pt x="139" y="9"/>
                          <a:pt x="140" y="8"/>
                          <a:pt x="148" y="0"/>
                        </a:cubicBezTo>
                        <a:cubicBezTo>
                          <a:pt x="157" y="6"/>
                          <a:pt x="158" y="9"/>
                          <a:pt x="160" y="20"/>
                        </a:cubicBezTo>
                        <a:cubicBezTo>
                          <a:pt x="156" y="31"/>
                          <a:pt x="139" y="38"/>
                          <a:pt x="128" y="42"/>
                        </a:cubicBezTo>
                        <a:cubicBezTo>
                          <a:pt x="120" y="37"/>
                          <a:pt x="113" y="36"/>
                          <a:pt x="110" y="46"/>
                        </a:cubicBezTo>
                        <a:cubicBezTo>
                          <a:pt x="114" y="57"/>
                          <a:pt x="108" y="58"/>
                          <a:pt x="98" y="56"/>
                        </a:cubicBezTo>
                        <a:cubicBezTo>
                          <a:pt x="90" y="48"/>
                          <a:pt x="88" y="49"/>
                          <a:pt x="82" y="58"/>
                        </a:cubicBezTo>
                        <a:cubicBezTo>
                          <a:pt x="79" y="57"/>
                          <a:pt x="75" y="58"/>
                          <a:pt x="72" y="56"/>
                        </a:cubicBezTo>
                        <a:cubicBezTo>
                          <a:pt x="69" y="55"/>
                          <a:pt x="69" y="51"/>
                          <a:pt x="66" y="50"/>
                        </a:cubicBezTo>
                        <a:cubicBezTo>
                          <a:pt x="64" y="49"/>
                          <a:pt x="45" y="57"/>
                          <a:pt x="40" y="58"/>
                        </a:cubicBezTo>
                        <a:cubicBezTo>
                          <a:pt x="29" y="56"/>
                          <a:pt x="15" y="59"/>
                          <a:pt x="26" y="48"/>
                        </a:cubicBezTo>
                        <a:cubicBezTo>
                          <a:pt x="18" y="36"/>
                          <a:pt x="5" y="48"/>
                          <a:pt x="0" y="34"/>
                        </a:cubicBezTo>
                        <a:cubicBezTo>
                          <a:pt x="2" y="24"/>
                          <a:pt x="9" y="25"/>
                          <a:pt x="6" y="16"/>
                        </a:cubicBezTo>
                        <a:close/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2176" name="Freeform 80"/>
                  <p:cNvSpPr>
                    <a:spLocks/>
                  </p:cNvSpPr>
                  <p:nvPr/>
                </p:nvSpPr>
                <p:spPr bwMode="auto">
                  <a:xfrm>
                    <a:off x="4390" y="1987"/>
                    <a:ext cx="572" cy="139"/>
                  </a:xfrm>
                  <a:custGeom>
                    <a:avLst/>
                    <a:gdLst/>
                    <a:ahLst/>
                    <a:cxnLst>
                      <a:cxn ang="0">
                        <a:pos x="94" y="75"/>
                      </a:cxn>
                      <a:cxn ang="0">
                        <a:pos x="142" y="81"/>
                      </a:cxn>
                      <a:cxn ang="0">
                        <a:pos x="164" y="87"/>
                      </a:cxn>
                      <a:cxn ang="0">
                        <a:pos x="222" y="121"/>
                      </a:cxn>
                      <a:cxn ang="0">
                        <a:pos x="356" y="135"/>
                      </a:cxn>
                      <a:cxn ang="0">
                        <a:pos x="394" y="139"/>
                      </a:cxn>
                      <a:cxn ang="0">
                        <a:pos x="416" y="137"/>
                      </a:cxn>
                      <a:cxn ang="0">
                        <a:pos x="490" y="135"/>
                      </a:cxn>
                      <a:cxn ang="0">
                        <a:pos x="534" y="129"/>
                      </a:cxn>
                      <a:cxn ang="0">
                        <a:pos x="550" y="125"/>
                      </a:cxn>
                      <a:cxn ang="0">
                        <a:pos x="562" y="121"/>
                      </a:cxn>
                      <a:cxn ang="0">
                        <a:pos x="572" y="103"/>
                      </a:cxn>
                      <a:cxn ang="0">
                        <a:pos x="550" y="97"/>
                      </a:cxn>
                      <a:cxn ang="0">
                        <a:pos x="522" y="93"/>
                      </a:cxn>
                      <a:cxn ang="0">
                        <a:pos x="530" y="65"/>
                      </a:cxn>
                      <a:cxn ang="0">
                        <a:pos x="514" y="57"/>
                      </a:cxn>
                      <a:cxn ang="0">
                        <a:pos x="498" y="55"/>
                      </a:cxn>
                      <a:cxn ang="0">
                        <a:pos x="486" y="51"/>
                      </a:cxn>
                      <a:cxn ang="0">
                        <a:pos x="468" y="71"/>
                      </a:cxn>
                      <a:cxn ang="0">
                        <a:pos x="458" y="93"/>
                      </a:cxn>
                      <a:cxn ang="0">
                        <a:pos x="440" y="79"/>
                      </a:cxn>
                      <a:cxn ang="0">
                        <a:pos x="426" y="73"/>
                      </a:cxn>
                      <a:cxn ang="0">
                        <a:pos x="416" y="87"/>
                      </a:cxn>
                      <a:cxn ang="0">
                        <a:pos x="402" y="75"/>
                      </a:cxn>
                      <a:cxn ang="0">
                        <a:pos x="386" y="85"/>
                      </a:cxn>
                      <a:cxn ang="0">
                        <a:pos x="368" y="65"/>
                      </a:cxn>
                      <a:cxn ang="0">
                        <a:pos x="332" y="43"/>
                      </a:cxn>
                      <a:cxn ang="0">
                        <a:pos x="312" y="49"/>
                      </a:cxn>
                      <a:cxn ang="0">
                        <a:pos x="296" y="71"/>
                      </a:cxn>
                      <a:cxn ang="0">
                        <a:pos x="322" y="89"/>
                      </a:cxn>
                      <a:cxn ang="0">
                        <a:pos x="334" y="93"/>
                      </a:cxn>
                      <a:cxn ang="0">
                        <a:pos x="326" y="105"/>
                      </a:cxn>
                      <a:cxn ang="0">
                        <a:pos x="274" y="95"/>
                      </a:cxn>
                      <a:cxn ang="0">
                        <a:pos x="260" y="57"/>
                      </a:cxn>
                      <a:cxn ang="0">
                        <a:pos x="230" y="49"/>
                      </a:cxn>
                      <a:cxn ang="0">
                        <a:pos x="218" y="31"/>
                      </a:cxn>
                      <a:cxn ang="0">
                        <a:pos x="194" y="15"/>
                      </a:cxn>
                      <a:cxn ang="0">
                        <a:pos x="176" y="9"/>
                      </a:cxn>
                      <a:cxn ang="0">
                        <a:pos x="170" y="7"/>
                      </a:cxn>
                      <a:cxn ang="0">
                        <a:pos x="152" y="13"/>
                      </a:cxn>
                      <a:cxn ang="0">
                        <a:pos x="146" y="31"/>
                      </a:cxn>
                      <a:cxn ang="0">
                        <a:pos x="100" y="29"/>
                      </a:cxn>
                      <a:cxn ang="0">
                        <a:pos x="94" y="11"/>
                      </a:cxn>
                      <a:cxn ang="0">
                        <a:pos x="70" y="1"/>
                      </a:cxn>
                      <a:cxn ang="0">
                        <a:pos x="24" y="7"/>
                      </a:cxn>
                      <a:cxn ang="0">
                        <a:pos x="8" y="21"/>
                      </a:cxn>
                      <a:cxn ang="0">
                        <a:pos x="6" y="43"/>
                      </a:cxn>
                      <a:cxn ang="0">
                        <a:pos x="12" y="45"/>
                      </a:cxn>
                      <a:cxn ang="0">
                        <a:pos x="24" y="53"/>
                      </a:cxn>
                      <a:cxn ang="0">
                        <a:pos x="30" y="57"/>
                      </a:cxn>
                      <a:cxn ang="0">
                        <a:pos x="52" y="53"/>
                      </a:cxn>
                      <a:cxn ang="0">
                        <a:pos x="70" y="63"/>
                      </a:cxn>
                      <a:cxn ang="0">
                        <a:pos x="86" y="77"/>
                      </a:cxn>
                      <a:cxn ang="0">
                        <a:pos x="106" y="73"/>
                      </a:cxn>
                    </a:cxnLst>
                    <a:rect l="0" t="0" r="r" b="b"/>
                    <a:pathLst>
                      <a:path w="572" h="139">
                        <a:moveTo>
                          <a:pt x="94" y="75"/>
                        </a:moveTo>
                        <a:cubicBezTo>
                          <a:pt x="113" y="76"/>
                          <a:pt x="125" y="77"/>
                          <a:pt x="142" y="81"/>
                        </a:cubicBezTo>
                        <a:cubicBezTo>
                          <a:pt x="149" y="83"/>
                          <a:pt x="164" y="87"/>
                          <a:pt x="164" y="87"/>
                        </a:cubicBezTo>
                        <a:cubicBezTo>
                          <a:pt x="176" y="105"/>
                          <a:pt x="201" y="118"/>
                          <a:pt x="222" y="121"/>
                        </a:cubicBezTo>
                        <a:cubicBezTo>
                          <a:pt x="263" y="119"/>
                          <a:pt x="316" y="122"/>
                          <a:pt x="356" y="135"/>
                        </a:cubicBezTo>
                        <a:cubicBezTo>
                          <a:pt x="370" y="133"/>
                          <a:pt x="380" y="134"/>
                          <a:pt x="394" y="139"/>
                        </a:cubicBezTo>
                        <a:cubicBezTo>
                          <a:pt x="403" y="137"/>
                          <a:pt x="407" y="135"/>
                          <a:pt x="416" y="137"/>
                        </a:cubicBezTo>
                        <a:cubicBezTo>
                          <a:pt x="441" y="135"/>
                          <a:pt x="464" y="136"/>
                          <a:pt x="490" y="135"/>
                        </a:cubicBezTo>
                        <a:cubicBezTo>
                          <a:pt x="505" y="133"/>
                          <a:pt x="519" y="131"/>
                          <a:pt x="534" y="129"/>
                        </a:cubicBezTo>
                        <a:cubicBezTo>
                          <a:pt x="539" y="128"/>
                          <a:pt x="545" y="126"/>
                          <a:pt x="550" y="125"/>
                        </a:cubicBezTo>
                        <a:cubicBezTo>
                          <a:pt x="554" y="124"/>
                          <a:pt x="562" y="121"/>
                          <a:pt x="562" y="121"/>
                        </a:cubicBezTo>
                        <a:cubicBezTo>
                          <a:pt x="571" y="107"/>
                          <a:pt x="568" y="114"/>
                          <a:pt x="572" y="103"/>
                        </a:cubicBezTo>
                        <a:cubicBezTo>
                          <a:pt x="568" y="91"/>
                          <a:pt x="562" y="95"/>
                          <a:pt x="550" y="97"/>
                        </a:cubicBezTo>
                        <a:cubicBezTo>
                          <a:pt x="547" y="97"/>
                          <a:pt x="523" y="95"/>
                          <a:pt x="522" y="93"/>
                        </a:cubicBezTo>
                        <a:cubicBezTo>
                          <a:pt x="518" y="84"/>
                          <a:pt x="530" y="65"/>
                          <a:pt x="530" y="65"/>
                        </a:cubicBezTo>
                        <a:cubicBezTo>
                          <a:pt x="527" y="55"/>
                          <a:pt x="524" y="55"/>
                          <a:pt x="514" y="57"/>
                        </a:cubicBezTo>
                        <a:cubicBezTo>
                          <a:pt x="507" y="68"/>
                          <a:pt x="507" y="60"/>
                          <a:pt x="498" y="55"/>
                        </a:cubicBezTo>
                        <a:cubicBezTo>
                          <a:pt x="494" y="53"/>
                          <a:pt x="486" y="51"/>
                          <a:pt x="486" y="51"/>
                        </a:cubicBezTo>
                        <a:cubicBezTo>
                          <a:pt x="474" y="55"/>
                          <a:pt x="477" y="65"/>
                          <a:pt x="468" y="71"/>
                        </a:cubicBezTo>
                        <a:cubicBezTo>
                          <a:pt x="465" y="81"/>
                          <a:pt x="469" y="89"/>
                          <a:pt x="458" y="93"/>
                        </a:cubicBezTo>
                        <a:cubicBezTo>
                          <a:pt x="446" y="92"/>
                          <a:pt x="431" y="93"/>
                          <a:pt x="440" y="79"/>
                        </a:cubicBezTo>
                        <a:cubicBezTo>
                          <a:pt x="437" y="70"/>
                          <a:pt x="434" y="70"/>
                          <a:pt x="426" y="73"/>
                        </a:cubicBezTo>
                        <a:cubicBezTo>
                          <a:pt x="421" y="87"/>
                          <a:pt x="426" y="84"/>
                          <a:pt x="416" y="87"/>
                        </a:cubicBezTo>
                        <a:cubicBezTo>
                          <a:pt x="401" y="82"/>
                          <a:pt x="405" y="87"/>
                          <a:pt x="402" y="75"/>
                        </a:cubicBezTo>
                        <a:cubicBezTo>
                          <a:pt x="399" y="80"/>
                          <a:pt x="386" y="85"/>
                          <a:pt x="386" y="85"/>
                        </a:cubicBezTo>
                        <a:cubicBezTo>
                          <a:pt x="377" y="82"/>
                          <a:pt x="376" y="71"/>
                          <a:pt x="368" y="65"/>
                        </a:cubicBezTo>
                        <a:cubicBezTo>
                          <a:pt x="358" y="57"/>
                          <a:pt x="345" y="47"/>
                          <a:pt x="332" y="43"/>
                        </a:cubicBezTo>
                        <a:cubicBezTo>
                          <a:pt x="325" y="45"/>
                          <a:pt x="319" y="47"/>
                          <a:pt x="312" y="49"/>
                        </a:cubicBezTo>
                        <a:cubicBezTo>
                          <a:pt x="304" y="57"/>
                          <a:pt x="305" y="65"/>
                          <a:pt x="296" y="71"/>
                        </a:cubicBezTo>
                        <a:cubicBezTo>
                          <a:pt x="287" y="84"/>
                          <a:pt x="312" y="86"/>
                          <a:pt x="322" y="89"/>
                        </a:cubicBezTo>
                        <a:cubicBezTo>
                          <a:pt x="326" y="90"/>
                          <a:pt x="334" y="93"/>
                          <a:pt x="334" y="93"/>
                        </a:cubicBezTo>
                        <a:cubicBezTo>
                          <a:pt x="340" y="102"/>
                          <a:pt x="335" y="102"/>
                          <a:pt x="326" y="105"/>
                        </a:cubicBezTo>
                        <a:cubicBezTo>
                          <a:pt x="309" y="99"/>
                          <a:pt x="291" y="101"/>
                          <a:pt x="274" y="95"/>
                        </a:cubicBezTo>
                        <a:cubicBezTo>
                          <a:pt x="267" y="85"/>
                          <a:pt x="263" y="60"/>
                          <a:pt x="260" y="57"/>
                        </a:cubicBezTo>
                        <a:cubicBezTo>
                          <a:pt x="254" y="51"/>
                          <a:pt x="238" y="52"/>
                          <a:pt x="230" y="49"/>
                        </a:cubicBezTo>
                        <a:cubicBezTo>
                          <a:pt x="224" y="43"/>
                          <a:pt x="223" y="37"/>
                          <a:pt x="218" y="31"/>
                        </a:cubicBezTo>
                        <a:cubicBezTo>
                          <a:pt x="212" y="24"/>
                          <a:pt x="202" y="20"/>
                          <a:pt x="194" y="15"/>
                        </a:cubicBezTo>
                        <a:cubicBezTo>
                          <a:pt x="194" y="15"/>
                          <a:pt x="179" y="10"/>
                          <a:pt x="176" y="9"/>
                        </a:cubicBezTo>
                        <a:cubicBezTo>
                          <a:pt x="174" y="8"/>
                          <a:pt x="170" y="7"/>
                          <a:pt x="170" y="7"/>
                        </a:cubicBezTo>
                        <a:cubicBezTo>
                          <a:pt x="164" y="9"/>
                          <a:pt x="152" y="13"/>
                          <a:pt x="152" y="13"/>
                        </a:cubicBezTo>
                        <a:cubicBezTo>
                          <a:pt x="143" y="27"/>
                          <a:pt x="142" y="20"/>
                          <a:pt x="146" y="31"/>
                        </a:cubicBezTo>
                        <a:cubicBezTo>
                          <a:pt x="130" y="33"/>
                          <a:pt x="116" y="34"/>
                          <a:pt x="100" y="29"/>
                        </a:cubicBezTo>
                        <a:cubicBezTo>
                          <a:pt x="91" y="15"/>
                          <a:pt x="90" y="22"/>
                          <a:pt x="94" y="11"/>
                        </a:cubicBezTo>
                        <a:cubicBezTo>
                          <a:pt x="90" y="0"/>
                          <a:pt x="80" y="2"/>
                          <a:pt x="70" y="1"/>
                        </a:cubicBezTo>
                        <a:cubicBezTo>
                          <a:pt x="56" y="6"/>
                          <a:pt x="39" y="6"/>
                          <a:pt x="24" y="7"/>
                        </a:cubicBezTo>
                        <a:cubicBezTo>
                          <a:pt x="17" y="11"/>
                          <a:pt x="15" y="17"/>
                          <a:pt x="8" y="21"/>
                        </a:cubicBezTo>
                        <a:cubicBezTo>
                          <a:pt x="3" y="29"/>
                          <a:pt x="0" y="30"/>
                          <a:pt x="6" y="43"/>
                        </a:cubicBezTo>
                        <a:cubicBezTo>
                          <a:pt x="7" y="45"/>
                          <a:pt x="10" y="44"/>
                          <a:pt x="12" y="45"/>
                        </a:cubicBezTo>
                        <a:cubicBezTo>
                          <a:pt x="16" y="47"/>
                          <a:pt x="20" y="50"/>
                          <a:pt x="24" y="53"/>
                        </a:cubicBezTo>
                        <a:cubicBezTo>
                          <a:pt x="26" y="54"/>
                          <a:pt x="30" y="57"/>
                          <a:pt x="30" y="57"/>
                        </a:cubicBezTo>
                        <a:cubicBezTo>
                          <a:pt x="37" y="56"/>
                          <a:pt x="45" y="53"/>
                          <a:pt x="52" y="53"/>
                        </a:cubicBezTo>
                        <a:cubicBezTo>
                          <a:pt x="59" y="53"/>
                          <a:pt x="70" y="63"/>
                          <a:pt x="70" y="63"/>
                        </a:cubicBezTo>
                        <a:cubicBezTo>
                          <a:pt x="75" y="70"/>
                          <a:pt x="78" y="74"/>
                          <a:pt x="86" y="77"/>
                        </a:cubicBezTo>
                        <a:cubicBezTo>
                          <a:pt x="93" y="76"/>
                          <a:pt x="106" y="73"/>
                          <a:pt x="106" y="73"/>
                        </a:cubicBezTo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32177" name="Group 81"/>
            <p:cNvGrpSpPr>
              <a:grpSpLocks/>
            </p:cNvGrpSpPr>
            <p:nvPr/>
          </p:nvGrpSpPr>
          <p:grpSpPr bwMode="auto">
            <a:xfrm>
              <a:off x="3608" y="2153"/>
              <a:ext cx="1043" cy="318"/>
              <a:chOff x="3498" y="2247"/>
              <a:chExt cx="1043" cy="318"/>
            </a:xfrm>
          </p:grpSpPr>
          <p:sp>
            <p:nvSpPr>
              <p:cNvPr id="132178" name="Oval 82"/>
              <p:cNvSpPr>
                <a:spLocks noChangeArrowheads="1"/>
              </p:cNvSpPr>
              <p:nvPr/>
            </p:nvSpPr>
            <p:spPr bwMode="auto">
              <a:xfrm>
                <a:off x="3498" y="2247"/>
                <a:ext cx="1043" cy="318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19050">
                <a:round/>
                <a:headEnd/>
                <a:tailEnd/>
              </a:ln>
              <a:effectLst/>
              <a:scene3d>
                <a:camera prst="legacyPerspectiveBottom"/>
                <a:lightRig rig="legacyFlat3" dir="t"/>
              </a:scene3d>
              <a:sp3d extrusionH="2778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grpSp>
            <p:nvGrpSpPr>
              <p:cNvPr id="132179" name="Group 83"/>
              <p:cNvGrpSpPr>
                <a:grpSpLocks/>
              </p:cNvGrpSpPr>
              <p:nvPr/>
            </p:nvGrpSpPr>
            <p:grpSpPr bwMode="auto">
              <a:xfrm>
                <a:off x="3602" y="2292"/>
                <a:ext cx="848" cy="238"/>
                <a:chOff x="4390" y="1877"/>
                <a:chExt cx="848" cy="238"/>
              </a:xfrm>
            </p:grpSpPr>
            <p:sp>
              <p:nvSpPr>
                <p:cNvPr id="132180" name="Freeform 84"/>
                <p:cNvSpPr>
                  <a:spLocks/>
                </p:cNvSpPr>
                <p:nvPr/>
              </p:nvSpPr>
              <p:spPr bwMode="auto">
                <a:xfrm>
                  <a:off x="4990" y="1893"/>
                  <a:ext cx="248" cy="191"/>
                </a:xfrm>
                <a:custGeom>
                  <a:avLst/>
                  <a:gdLst/>
                  <a:ahLst/>
                  <a:cxnLst>
                    <a:cxn ang="0">
                      <a:pos x="118" y="13"/>
                    </a:cxn>
                    <a:cxn ang="0">
                      <a:pos x="174" y="27"/>
                    </a:cxn>
                    <a:cxn ang="0">
                      <a:pos x="204" y="35"/>
                    </a:cxn>
                    <a:cxn ang="0">
                      <a:pos x="216" y="45"/>
                    </a:cxn>
                    <a:cxn ang="0">
                      <a:pos x="228" y="61"/>
                    </a:cxn>
                    <a:cxn ang="0">
                      <a:pos x="248" y="97"/>
                    </a:cxn>
                    <a:cxn ang="0">
                      <a:pos x="232" y="145"/>
                    </a:cxn>
                    <a:cxn ang="0">
                      <a:pos x="214" y="155"/>
                    </a:cxn>
                    <a:cxn ang="0">
                      <a:pos x="184" y="165"/>
                    </a:cxn>
                    <a:cxn ang="0">
                      <a:pos x="148" y="175"/>
                    </a:cxn>
                    <a:cxn ang="0">
                      <a:pos x="124" y="181"/>
                    </a:cxn>
                    <a:cxn ang="0">
                      <a:pos x="106" y="191"/>
                    </a:cxn>
                    <a:cxn ang="0">
                      <a:pos x="80" y="185"/>
                    </a:cxn>
                    <a:cxn ang="0">
                      <a:pos x="100" y="167"/>
                    </a:cxn>
                    <a:cxn ang="0">
                      <a:pos x="76" y="143"/>
                    </a:cxn>
                    <a:cxn ang="0">
                      <a:pos x="70" y="123"/>
                    </a:cxn>
                    <a:cxn ang="0">
                      <a:pos x="82" y="119"/>
                    </a:cxn>
                    <a:cxn ang="0">
                      <a:pos x="128" y="135"/>
                    </a:cxn>
                    <a:cxn ang="0">
                      <a:pos x="148" y="129"/>
                    </a:cxn>
                    <a:cxn ang="0">
                      <a:pos x="154" y="117"/>
                    </a:cxn>
                    <a:cxn ang="0">
                      <a:pos x="130" y="105"/>
                    </a:cxn>
                    <a:cxn ang="0">
                      <a:pos x="126" y="99"/>
                    </a:cxn>
                    <a:cxn ang="0">
                      <a:pos x="138" y="95"/>
                    </a:cxn>
                    <a:cxn ang="0">
                      <a:pos x="160" y="89"/>
                    </a:cxn>
                    <a:cxn ang="0">
                      <a:pos x="152" y="77"/>
                    </a:cxn>
                    <a:cxn ang="0">
                      <a:pos x="140" y="73"/>
                    </a:cxn>
                    <a:cxn ang="0">
                      <a:pos x="112" y="71"/>
                    </a:cxn>
                    <a:cxn ang="0">
                      <a:pos x="74" y="49"/>
                    </a:cxn>
                    <a:cxn ang="0">
                      <a:pos x="58" y="39"/>
                    </a:cxn>
                    <a:cxn ang="0">
                      <a:pos x="52" y="27"/>
                    </a:cxn>
                    <a:cxn ang="0">
                      <a:pos x="34" y="33"/>
                    </a:cxn>
                    <a:cxn ang="0">
                      <a:pos x="8" y="25"/>
                    </a:cxn>
                    <a:cxn ang="0">
                      <a:pos x="44" y="1"/>
                    </a:cxn>
                    <a:cxn ang="0">
                      <a:pos x="118" y="13"/>
                    </a:cxn>
                  </a:cxnLst>
                  <a:rect l="0" t="0" r="r" b="b"/>
                  <a:pathLst>
                    <a:path w="248" h="191">
                      <a:moveTo>
                        <a:pt x="118" y="13"/>
                      </a:moveTo>
                      <a:cubicBezTo>
                        <a:pt x="137" y="19"/>
                        <a:pt x="154" y="24"/>
                        <a:pt x="174" y="27"/>
                      </a:cubicBezTo>
                      <a:cubicBezTo>
                        <a:pt x="184" y="30"/>
                        <a:pt x="194" y="32"/>
                        <a:pt x="204" y="35"/>
                      </a:cubicBezTo>
                      <a:cubicBezTo>
                        <a:pt x="208" y="39"/>
                        <a:pt x="213" y="41"/>
                        <a:pt x="216" y="45"/>
                      </a:cubicBezTo>
                      <a:cubicBezTo>
                        <a:pt x="221" y="51"/>
                        <a:pt x="220" y="56"/>
                        <a:pt x="228" y="61"/>
                      </a:cubicBezTo>
                      <a:cubicBezTo>
                        <a:pt x="236" y="73"/>
                        <a:pt x="240" y="85"/>
                        <a:pt x="248" y="97"/>
                      </a:cubicBezTo>
                      <a:cubicBezTo>
                        <a:pt x="245" y="110"/>
                        <a:pt x="244" y="135"/>
                        <a:pt x="232" y="145"/>
                      </a:cubicBezTo>
                      <a:cubicBezTo>
                        <a:pt x="227" y="149"/>
                        <a:pt x="214" y="155"/>
                        <a:pt x="214" y="155"/>
                      </a:cubicBezTo>
                      <a:cubicBezTo>
                        <a:pt x="206" y="166"/>
                        <a:pt x="199" y="164"/>
                        <a:pt x="184" y="165"/>
                      </a:cubicBezTo>
                      <a:cubicBezTo>
                        <a:pt x="172" y="169"/>
                        <a:pt x="160" y="172"/>
                        <a:pt x="148" y="175"/>
                      </a:cubicBezTo>
                      <a:cubicBezTo>
                        <a:pt x="140" y="177"/>
                        <a:pt x="124" y="181"/>
                        <a:pt x="124" y="181"/>
                      </a:cubicBezTo>
                      <a:cubicBezTo>
                        <a:pt x="110" y="190"/>
                        <a:pt x="117" y="187"/>
                        <a:pt x="106" y="191"/>
                      </a:cubicBezTo>
                      <a:cubicBezTo>
                        <a:pt x="97" y="190"/>
                        <a:pt x="80" y="185"/>
                        <a:pt x="80" y="185"/>
                      </a:cubicBezTo>
                      <a:cubicBezTo>
                        <a:pt x="75" y="170"/>
                        <a:pt x="89" y="171"/>
                        <a:pt x="100" y="167"/>
                      </a:cubicBezTo>
                      <a:cubicBezTo>
                        <a:pt x="107" y="147"/>
                        <a:pt x="90" y="146"/>
                        <a:pt x="76" y="143"/>
                      </a:cubicBezTo>
                      <a:cubicBezTo>
                        <a:pt x="71" y="139"/>
                        <a:pt x="62" y="131"/>
                        <a:pt x="70" y="123"/>
                      </a:cubicBezTo>
                      <a:cubicBezTo>
                        <a:pt x="73" y="120"/>
                        <a:pt x="82" y="119"/>
                        <a:pt x="82" y="119"/>
                      </a:cubicBezTo>
                      <a:cubicBezTo>
                        <a:pt x="101" y="122"/>
                        <a:pt x="111" y="129"/>
                        <a:pt x="128" y="135"/>
                      </a:cubicBezTo>
                      <a:cubicBezTo>
                        <a:pt x="135" y="133"/>
                        <a:pt x="141" y="131"/>
                        <a:pt x="148" y="129"/>
                      </a:cubicBezTo>
                      <a:cubicBezTo>
                        <a:pt x="148" y="128"/>
                        <a:pt x="155" y="119"/>
                        <a:pt x="154" y="117"/>
                      </a:cubicBezTo>
                      <a:cubicBezTo>
                        <a:pt x="149" y="110"/>
                        <a:pt x="130" y="105"/>
                        <a:pt x="130" y="105"/>
                      </a:cubicBezTo>
                      <a:cubicBezTo>
                        <a:pt x="129" y="103"/>
                        <a:pt x="124" y="101"/>
                        <a:pt x="126" y="99"/>
                      </a:cubicBezTo>
                      <a:cubicBezTo>
                        <a:pt x="129" y="96"/>
                        <a:pt x="138" y="95"/>
                        <a:pt x="138" y="95"/>
                      </a:cubicBezTo>
                      <a:cubicBezTo>
                        <a:pt x="148" y="98"/>
                        <a:pt x="154" y="98"/>
                        <a:pt x="160" y="89"/>
                      </a:cubicBezTo>
                      <a:cubicBezTo>
                        <a:pt x="158" y="83"/>
                        <a:pt x="158" y="80"/>
                        <a:pt x="152" y="77"/>
                      </a:cubicBezTo>
                      <a:cubicBezTo>
                        <a:pt x="148" y="75"/>
                        <a:pt x="140" y="73"/>
                        <a:pt x="140" y="73"/>
                      </a:cubicBezTo>
                      <a:cubicBezTo>
                        <a:pt x="127" y="76"/>
                        <a:pt x="123" y="78"/>
                        <a:pt x="112" y="71"/>
                      </a:cubicBezTo>
                      <a:cubicBezTo>
                        <a:pt x="104" y="47"/>
                        <a:pt x="99" y="52"/>
                        <a:pt x="74" y="49"/>
                      </a:cubicBezTo>
                      <a:cubicBezTo>
                        <a:pt x="66" y="46"/>
                        <a:pt x="66" y="42"/>
                        <a:pt x="58" y="39"/>
                      </a:cubicBezTo>
                      <a:cubicBezTo>
                        <a:pt x="56" y="35"/>
                        <a:pt x="56" y="28"/>
                        <a:pt x="52" y="27"/>
                      </a:cubicBezTo>
                      <a:cubicBezTo>
                        <a:pt x="46" y="26"/>
                        <a:pt x="34" y="33"/>
                        <a:pt x="34" y="33"/>
                      </a:cubicBezTo>
                      <a:cubicBezTo>
                        <a:pt x="24" y="31"/>
                        <a:pt x="17" y="31"/>
                        <a:pt x="8" y="25"/>
                      </a:cubicBezTo>
                      <a:cubicBezTo>
                        <a:pt x="0" y="0"/>
                        <a:pt x="28" y="2"/>
                        <a:pt x="44" y="1"/>
                      </a:cubicBezTo>
                      <a:cubicBezTo>
                        <a:pt x="57" y="2"/>
                        <a:pt x="111" y="6"/>
                        <a:pt x="118" y="13"/>
                      </a:cubicBezTo>
                      <a:close/>
                    </a:path>
                  </a:pathLst>
                </a:custGeom>
                <a:solidFill>
                  <a:srgbClr val="FFC00D"/>
                </a:solidFill>
                <a:ln w="9525">
                  <a:solidFill>
                    <a:srgbClr val="FFC00D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2181" name="Group 85"/>
                <p:cNvGrpSpPr>
                  <a:grpSpLocks/>
                </p:cNvGrpSpPr>
                <p:nvPr/>
              </p:nvGrpSpPr>
              <p:grpSpPr bwMode="auto">
                <a:xfrm>
                  <a:off x="4390" y="1877"/>
                  <a:ext cx="622" cy="238"/>
                  <a:chOff x="4390" y="1888"/>
                  <a:chExt cx="622" cy="238"/>
                </a:xfrm>
              </p:grpSpPr>
              <p:sp>
                <p:nvSpPr>
                  <p:cNvPr id="132182" name="Freeform 86"/>
                  <p:cNvSpPr>
                    <a:spLocks/>
                  </p:cNvSpPr>
                  <p:nvPr/>
                </p:nvSpPr>
                <p:spPr bwMode="auto">
                  <a:xfrm>
                    <a:off x="4398" y="1906"/>
                    <a:ext cx="160" cy="59"/>
                  </a:xfrm>
                  <a:custGeom>
                    <a:avLst/>
                    <a:gdLst/>
                    <a:ahLst/>
                    <a:cxnLst>
                      <a:cxn ang="0">
                        <a:pos x="6" y="16"/>
                      </a:cxn>
                      <a:cxn ang="0">
                        <a:pos x="50" y="6"/>
                      </a:cxn>
                      <a:cxn ang="0">
                        <a:pos x="90" y="8"/>
                      </a:cxn>
                      <a:cxn ang="0">
                        <a:pos x="128" y="6"/>
                      </a:cxn>
                      <a:cxn ang="0">
                        <a:pos x="148" y="0"/>
                      </a:cxn>
                      <a:cxn ang="0">
                        <a:pos x="160" y="20"/>
                      </a:cxn>
                      <a:cxn ang="0">
                        <a:pos x="128" y="42"/>
                      </a:cxn>
                      <a:cxn ang="0">
                        <a:pos x="110" y="46"/>
                      </a:cxn>
                      <a:cxn ang="0">
                        <a:pos x="98" y="56"/>
                      </a:cxn>
                      <a:cxn ang="0">
                        <a:pos x="82" y="58"/>
                      </a:cxn>
                      <a:cxn ang="0">
                        <a:pos x="72" y="56"/>
                      </a:cxn>
                      <a:cxn ang="0">
                        <a:pos x="66" y="50"/>
                      </a:cxn>
                      <a:cxn ang="0">
                        <a:pos x="40" y="58"/>
                      </a:cxn>
                      <a:cxn ang="0">
                        <a:pos x="26" y="48"/>
                      </a:cxn>
                      <a:cxn ang="0">
                        <a:pos x="0" y="34"/>
                      </a:cxn>
                      <a:cxn ang="0">
                        <a:pos x="6" y="16"/>
                      </a:cxn>
                    </a:cxnLst>
                    <a:rect l="0" t="0" r="r" b="b"/>
                    <a:pathLst>
                      <a:path w="160" h="59">
                        <a:moveTo>
                          <a:pt x="6" y="16"/>
                        </a:moveTo>
                        <a:cubicBezTo>
                          <a:pt x="25" y="14"/>
                          <a:pt x="33" y="9"/>
                          <a:pt x="50" y="6"/>
                        </a:cubicBezTo>
                        <a:cubicBezTo>
                          <a:pt x="60" y="9"/>
                          <a:pt x="83" y="8"/>
                          <a:pt x="90" y="8"/>
                        </a:cubicBezTo>
                        <a:cubicBezTo>
                          <a:pt x="113" y="2"/>
                          <a:pt x="101" y="4"/>
                          <a:pt x="128" y="6"/>
                        </a:cubicBezTo>
                        <a:cubicBezTo>
                          <a:pt x="139" y="9"/>
                          <a:pt x="140" y="8"/>
                          <a:pt x="148" y="0"/>
                        </a:cubicBezTo>
                        <a:cubicBezTo>
                          <a:pt x="157" y="6"/>
                          <a:pt x="158" y="9"/>
                          <a:pt x="160" y="20"/>
                        </a:cubicBezTo>
                        <a:cubicBezTo>
                          <a:pt x="156" y="31"/>
                          <a:pt x="139" y="38"/>
                          <a:pt x="128" y="42"/>
                        </a:cubicBezTo>
                        <a:cubicBezTo>
                          <a:pt x="120" y="37"/>
                          <a:pt x="113" y="36"/>
                          <a:pt x="110" y="46"/>
                        </a:cubicBezTo>
                        <a:cubicBezTo>
                          <a:pt x="114" y="57"/>
                          <a:pt x="108" y="58"/>
                          <a:pt x="98" y="56"/>
                        </a:cubicBezTo>
                        <a:cubicBezTo>
                          <a:pt x="90" y="48"/>
                          <a:pt x="88" y="49"/>
                          <a:pt x="82" y="58"/>
                        </a:cubicBezTo>
                        <a:cubicBezTo>
                          <a:pt x="79" y="57"/>
                          <a:pt x="75" y="58"/>
                          <a:pt x="72" y="56"/>
                        </a:cubicBezTo>
                        <a:cubicBezTo>
                          <a:pt x="69" y="55"/>
                          <a:pt x="69" y="51"/>
                          <a:pt x="66" y="50"/>
                        </a:cubicBezTo>
                        <a:cubicBezTo>
                          <a:pt x="64" y="49"/>
                          <a:pt x="45" y="57"/>
                          <a:pt x="40" y="58"/>
                        </a:cubicBezTo>
                        <a:cubicBezTo>
                          <a:pt x="29" y="56"/>
                          <a:pt x="15" y="59"/>
                          <a:pt x="26" y="48"/>
                        </a:cubicBezTo>
                        <a:cubicBezTo>
                          <a:pt x="18" y="36"/>
                          <a:pt x="5" y="48"/>
                          <a:pt x="0" y="34"/>
                        </a:cubicBezTo>
                        <a:cubicBezTo>
                          <a:pt x="2" y="24"/>
                          <a:pt x="9" y="25"/>
                          <a:pt x="6" y="16"/>
                        </a:cubicBezTo>
                        <a:close/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2183" name="Freeform 87"/>
                  <p:cNvSpPr>
                    <a:spLocks/>
                  </p:cNvSpPr>
                  <p:nvPr/>
                </p:nvSpPr>
                <p:spPr bwMode="auto">
                  <a:xfrm flipV="1">
                    <a:off x="4649" y="1888"/>
                    <a:ext cx="363" cy="91"/>
                  </a:xfrm>
                  <a:custGeom>
                    <a:avLst/>
                    <a:gdLst/>
                    <a:ahLst/>
                    <a:cxnLst>
                      <a:cxn ang="0">
                        <a:pos x="6" y="16"/>
                      </a:cxn>
                      <a:cxn ang="0">
                        <a:pos x="50" y="6"/>
                      </a:cxn>
                      <a:cxn ang="0">
                        <a:pos x="90" y="8"/>
                      </a:cxn>
                      <a:cxn ang="0">
                        <a:pos x="128" y="6"/>
                      </a:cxn>
                      <a:cxn ang="0">
                        <a:pos x="148" y="0"/>
                      </a:cxn>
                      <a:cxn ang="0">
                        <a:pos x="160" y="20"/>
                      </a:cxn>
                      <a:cxn ang="0">
                        <a:pos x="128" y="42"/>
                      </a:cxn>
                      <a:cxn ang="0">
                        <a:pos x="110" y="46"/>
                      </a:cxn>
                      <a:cxn ang="0">
                        <a:pos x="98" y="56"/>
                      </a:cxn>
                      <a:cxn ang="0">
                        <a:pos x="82" y="58"/>
                      </a:cxn>
                      <a:cxn ang="0">
                        <a:pos x="72" y="56"/>
                      </a:cxn>
                      <a:cxn ang="0">
                        <a:pos x="66" y="50"/>
                      </a:cxn>
                      <a:cxn ang="0">
                        <a:pos x="40" y="58"/>
                      </a:cxn>
                      <a:cxn ang="0">
                        <a:pos x="26" y="48"/>
                      </a:cxn>
                      <a:cxn ang="0">
                        <a:pos x="0" y="34"/>
                      </a:cxn>
                      <a:cxn ang="0">
                        <a:pos x="6" y="16"/>
                      </a:cxn>
                    </a:cxnLst>
                    <a:rect l="0" t="0" r="r" b="b"/>
                    <a:pathLst>
                      <a:path w="160" h="59">
                        <a:moveTo>
                          <a:pt x="6" y="16"/>
                        </a:moveTo>
                        <a:cubicBezTo>
                          <a:pt x="25" y="14"/>
                          <a:pt x="33" y="9"/>
                          <a:pt x="50" y="6"/>
                        </a:cubicBezTo>
                        <a:cubicBezTo>
                          <a:pt x="60" y="9"/>
                          <a:pt x="83" y="8"/>
                          <a:pt x="90" y="8"/>
                        </a:cubicBezTo>
                        <a:cubicBezTo>
                          <a:pt x="113" y="2"/>
                          <a:pt x="101" y="4"/>
                          <a:pt x="128" y="6"/>
                        </a:cubicBezTo>
                        <a:cubicBezTo>
                          <a:pt x="139" y="9"/>
                          <a:pt x="140" y="8"/>
                          <a:pt x="148" y="0"/>
                        </a:cubicBezTo>
                        <a:cubicBezTo>
                          <a:pt x="157" y="6"/>
                          <a:pt x="158" y="9"/>
                          <a:pt x="160" y="20"/>
                        </a:cubicBezTo>
                        <a:cubicBezTo>
                          <a:pt x="156" y="31"/>
                          <a:pt x="139" y="38"/>
                          <a:pt x="128" y="42"/>
                        </a:cubicBezTo>
                        <a:cubicBezTo>
                          <a:pt x="120" y="37"/>
                          <a:pt x="113" y="36"/>
                          <a:pt x="110" y="46"/>
                        </a:cubicBezTo>
                        <a:cubicBezTo>
                          <a:pt x="114" y="57"/>
                          <a:pt x="108" y="58"/>
                          <a:pt x="98" y="56"/>
                        </a:cubicBezTo>
                        <a:cubicBezTo>
                          <a:pt x="90" y="48"/>
                          <a:pt x="88" y="49"/>
                          <a:pt x="82" y="58"/>
                        </a:cubicBezTo>
                        <a:cubicBezTo>
                          <a:pt x="79" y="57"/>
                          <a:pt x="75" y="58"/>
                          <a:pt x="72" y="56"/>
                        </a:cubicBezTo>
                        <a:cubicBezTo>
                          <a:pt x="69" y="55"/>
                          <a:pt x="69" y="51"/>
                          <a:pt x="66" y="50"/>
                        </a:cubicBezTo>
                        <a:cubicBezTo>
                          <a:pt x="64" y="49"/>
                          <a:pt x="45" y="57"/>
                          <a:pt x="40" y="58"/>
                        </a:cubicBezTo>
                        <a:cubicBezTo>
                          <a:pt x="29" y="56"/>
                          <a:pt x="15" y="59"/>
                          <a:pt x="26" y="48"/>
                        </a:cubicBezTo>
                        <a:cubicBezTo>
                          <a:pt x="18" y="36"/>
                          <a:pt x="5" y="48"/>
                          <a:pt x="0" y="34"/>
                        </a:cubicBezTo>
                        <a:cubicBezTo>
                          <a:pt x="2" y="24"/>
                          <a:pt x="9" y="25"/>
                          <a:pt x="6" y="16"/>
                        </a:cubicBezTo>
                        <a:close/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2184" name="Freeform 88"/>
                  <p:cNvSpPr>
                    <a:spLocks/>
                  </p:cNvSpPr>
                  <p:nvPr/>
                </p:nvSpPr>
                <p:spPr bwMode="auto">
                  <a:xfrm>
                    <a:off x="4390" y="1987"/>
                    <a:ext cx="572" cy="139"/>
                  </a:xfrm>
                  <a:custGeom>
                    <a:avLst/>
                    <a:gdLst/>
                    <a:ahLst/>
                    <a:cxnLst>
                      <a:cxn ang="0">
                        <a:pos x="94" y="75"/>
                      </a:cxn>
                      <a:cxn ang="0">
                        <a:pos x="142" y="81"/>
                      </a:cxn>
                      <a:cxn ang="0">
                        <a:pos x="164" y="87"/>
                      </a:cxn>
                      <a:cxn ang="0">
                        <a:pos x="222" y="121"/>
                      </a:cxn>
                      <a:cxn ang="0">
                        <a:pos x="356" y="135"/>
                      </a:cxn>
                      <a:cxn ang="0">
                        <a:pos x="394" y="139"/>
                      </a:cxn>
                      <a:cxn ang="0">
                        <a:pos x="416" y="137"/>
                      </a:cxn>
                      <a:cxn ang="0">
                        <a:pos x="490" y="135"/>
                      </a:cxn>
                      <a:cxn ang="0">
                        <a:pos x="534" y="129"/>
                      </a:cxn>
                      <a:cxn ang="0">
                        <a:pos x="550" y="125"/>
                      </a:cxn>
                      <a:cxn ang="0">
                        <a:pos x="562" y="121"/>
                      </a:cxn>
                      <a:cxn ang="0">
                        <a:pos x="572" y="103"/>
                      </a:cxn>
                      <a:cxn ang="0">
                        <a:pos x="550" y="97"/>
                      </a:cxn>
                      <a:cxn ang="0">
                        <a:pos x="522" y="93"/>
                      </a:cxn>
                      <a:cxn ang="0">
                        <a:pos x="530" y="65"/>
                      </a:cxn>
                      <a:cxn ang="0">
                        <a:pos x="514" y="57"/>
                      </a:cxn>
                      <a:cxn ang="0">
                        <a:pos x="498" y="55"/>
                      </a:cxn>
                      <a:cxn ang="0">
                        <a:pos x="486" y="51"/>
                      </a:cxn>
                      <a:cxn ang="0">
                        <a:pos x="468" y="71"/>
                      </a:cxn>
                      <a:cxn ang="0">
                        <a:pos x="458" y="93"/>
                      </a:cxn>
                      <a:cxn ang="0">
                        <a:pos x="440" y="79"/>
                      </a:cxn>
                      <a:cxn ang="0">
                        <a:pos x="426" y="73"/>
                      </a:cxn>
                      <a:cxn ang="0">
                        <a:pos x="416" y="87"/>
                      </a:cxn>
                      <a:cxn ang="0">
                        <a:pos x="402" y="75"/>
                      </a:cxn>
                      <a:cxn ang="0">
                        <a:pos x="386" y="85"/>
                      </a:cxn>
                      <a:cxn ang="0">
                        <a:pos x="368" y="65"/>
                      </a:cxn>
                      <a:cxn ang="0">
                        <a:pos x="332" y="43"/>
                      </a:cxn>
                      <a:cxn ang="0">
                        <a:pos x="312" y="49"/>
                      </a:cxn>
                      <a:cxn ang="0">
                        <a:pos x="296" y="71"/>
                      </a:cxn>
                      <a:cxn ang="0">
                        <a:pos x="322" y="89"/>
                      </a:cxn>
                      <a:cxn ang="0">
                        <a:pos x="334" y="93"/>
                      </a:cxn>
                      <a:cxn ang="0">
                        <a:pos x="326" y="105"/>
                      </a:cxn>
                      <a:cxn ang="0">
                        <a:pos x="274" y="95"/>
                      </a:cxn>
                      <a:cxn ang="0">
                        <a:pos x="260" y="57"/>
                      </a:cxn>
                      <a:cxn ang="0">
                        <a:pos x="230" y="49"/>
                      </a:cxn>
                      <a:cxn ang="0">
                        <a:pos x="218" y="31"/>
                      </a:cxn>
                      <a:cxn ang="0">
                        <a:pos x="194" y="15"/>
                      </a:cxn>
                      <a:cxn ang="0">
                        <a:pos x="176" y="9"/>
                      </a:cxn>
                      <a:cxn ang="0">
                        <a:pos x="170" y="7"/>
                      </a:cxn>
                      <a:cxn ang="0">
                        <a:pos x="152" y="13"/>
                      </a:cxn>
                      <a:cxn ang="0">
                        <a:pos x="146" y="31"/>
                      </a:cxn>
                      <a:cxn ang="0">
                        <a:pos x="100" y="29"/>
                      </a:cxn>
                      <a:cxn ang="0">
                        <a:pos x="94" y="11"/>
                      </a:cxn>
                      <a:cxn ang="0">
                        <a:pos x="70" y="1"/>
                      </a:cxn>
                      <a:cxn ang="0">
                        <a:pos x="24" y="7"/>
                      </a:cxn>
                      <a:cxn ang="0">
                        <a:pos x="8" y="21"/>
                      </a:cxn>
                      <a:cxn ang="0">
                        <a:pos x="6" y="43"/>
                      </a:cxn>
                      <a:cxn ang="0">
                        <a:pos x="12" y="45"/>
                      </a:cxn>
                      <a:cxn ang="0">
                        <a:pos x="24" y="53"/>
                      </a:cxn>
                      <a:cxn ang="0">
                        <a:pos x="30" y="57"/>
                      </a:cxn>
                      <a:cxn ang="0">
                        <a:pos x="52" y="53"/>
                      </a:cxn>
                      <a:cxn ang="0">
                        <a:pos x="70" y="63"/>
                      </a:cxn>
                      <a:cxn ang="0">
                        <a:pos x="86" y="77"/>
                      </a:cxn>
                      <a:cxn ang="0">
                        <a:pos x="106" y="73"/>
                      </a:cxn>
                    </a:cxnLst>
                    <a:rect l="0" t="0" r="r" b="b"/>
                    <a:pathLst>
                      <a:path w="572" h="139">
                        <a:moveTo>
                          <a:pt x="94" y="75"/>
                        </a:moveTo>
                        <a:cubicBezTo>
                          <a:pt x="113" y="76"/>
                          <a:pt x="125" y="77"/>
                          <a:pt x="142" y="81"/>
                        </a:cubicBezTo>
                        <a:cubicBezTo>
                          <a:pt x="149" y="83"/>
                          <a:pt x="164" y="87"/>
                          <a:pt x="164" y="87"/>
                        </a:cubicBezTo>
                        <a:cubicBezTo>
                          <a:pt x="176" y="105"/>
                          <a:pt x="201" y="118"/>
                          <a:pt x="222" y="121"/>
                        </a:cubicBezTo>
                        <a:cubicBezTo>
                          <a:pt x="263" y="119"/>
                          <a:pt x="316" y="122"/>
                          <a:pt x="356" y="135"/>
                        </a:cubicBezTo>
                        <a:cubicBezTo>
                          <a:pt x="370" y="133"/>
                          <a:pt x="380" y="134"/>
                          <a:pt x="394" y="139"/>
                        </a:cubicBezTo>
                        <a:cubicBezTo>
                          <a:pt x="403" y="137"/>
                          <a:pt x="407" y="135"/>
                          <a:pt x="416" y="137"/>
                        </a:cubicBezTo>
                        <a:cubicBezTo>
                          <a:pt x="441" y="135"/>
                          <a:pt x="464" y="136"/>
                          <a:pt x="490" y="135"/>
                        </a:cubicBezTo>
                        <a:cubicBezTo>
                          <a:pt x="505" y="133"/>
                          <a:pt x="519" y="131"/>
                          <a:pt x="534" y="129"/>
                        </a:cubicBezTo>
                        <a:cubicBezTo>
                          <a:pt x="539" y="128"/>
                          <a:pt x="545" y="126"/>
                          <a:pt x="550" y="125"/>
                        </a:cubicBezTo>
                        <a:cubicBezTo>
                          <a:pt x="554" y="124"/>
                          <a:pt x="562" y="121"/>
                          <a:pt x="562" y="121"/>
                        </a:cubicBezTo>
                        <a:cubicBezTo>
                          <a:pt x="571" y="107"/>
                          <a:pt x="568" y="114"/>
                          <a:pt x="572" y="103"/>
                        </a:cubicBezTo>
                        <a:cubicBezTo>
                          <a:pt x="568" y="91"/>
                          <a:pt x="562" y="95"/>
                          <a:pt x="550" y="97"/>
                        </a:cubicBezTo>
                        <a:cubicBezTo>
                          <a:pt x="547" y="97"/>
                          <a:pt x="523" y="95"/>
                          <a:pt x="522" y="93"/>
                        </a:cubicBezTo>
                        <a:cubicBezTo>
                          <a:pt x="518" y="84"/>
                          <a:pt x="530" y="65"/>
                          <a:pt x="530" y="65"/>
                        </a:cubicBezTo>
                        <a:cubicBezTo>
                          <a:pt x="527" y="55"/>
                          <a:pt x="524" y="55"/>
                          <a:pt x="514" y="57"/>
                        </a:cubicBezTo>
                        <a:cubicBezTo>
                          <a:pt x="507" y="68"/>
                          <a:pt x="507" y="60"/>
                          <a:pt x="498" y="55"/>
                        </a:cubicBezTo>
                        <a:cubicBezTo>
                          <a:pt x="494" y="53"/>
                          <a:pt x="486" y="51"/>
                          <a:pt x="486" y="51"/>
                        </a:cubicBezTo>
                        <a:cubicBezTo>
                          <a:pt x="474" y="55"/>
                          <a:pt x="477" y="65"/>
                          <a:pt x="468" y="71"/>
                        </a:cubicBezTo>
                        <a:cubicBezTo>
                          <a:pt x="465" y="81"/>
                          <a:pt x="469" y="89"/>
                          <a:pt x="458" y="93"/>
                        </a:cubicBezTo>
                        <a:cubicBezTo>
                          <a:pt x="446" y="92"/>
                          <a:pt x="431" y="93"/>
                          <a:pt x="440" y="79"/>
                        </a:cubicBezTo>
                        <a:cubicBezTo>
                          <a:pt x="437" y="70"/>
                          <a:pt x="434" y="70"/>
                          <a:pt x="426" y="73"/>
                        </a:cubicBezTo>
                        <a:cubicBezTo>
                          <a:pt x="421" y="87"/>
                          <a:pt x="426" y="84"/>
                          <a:pt x="416" y="87"/>
                        </a:cubicBezTo>
                        <a:cubicBezTo>
                          <a:pt x="401" y="82"/>
                          <a:pt x="405" y="87"/>
                          <a:pt x="402" y="75"/>
                        </a:cubicBezTo>
                        <a:cubicBezTo>
                          <a:pt x="399" y="80"/>
                          <a:pt x="386" y="85"/>
                          <a:pt x="386" y="85"/>
                        </a:cubicBezTo>
                        <a:cubicBezTo>
                          <a:pt x="377" y="82"/>
                          <a:pt x="376" y="71"/>
                          <a:pt x="368" y="65"/>
                        </a:cubicBezTo>
                        <a:cubicBezTo>
                          <a:pt x="358" y="57"/>
                          <a:pt x="345" y="47"/>
                          <a:pt x="332" y="43"/>
                        </a:cubicBezTo>
                        <a:cubicBezTo>
                          <a:pt x="325" y="45"/>
                          <a:pt x="319" y="47"/>
                          <a:pt x="312" y="49"/>
                        </a:cubicBezTo>
                        <a:cubicBezTo>
                          <a:pt x="304" y="57"/>
                          <a:pt x="305" y="65"/>
                          <a:pt x="296" y="71"/>
                        </a:cubicBezTo>
                        <a:cubicBezTo>
                          <a:pt x="287" y="84"/>
                          <a:pt x="312" y="86"/>
                          <a:pt x="322" y="89"/>
                        </a:cubicBezTo>
                        <a:cubicBezTo>
                          <a:pt x="326" y="90"/>
                          <a:pt x="334" y="93"/>
                          <a:pt x="334" y="93"/>
                        </a:cubicBezTo>
                        <a:cubicBezTo>
                          <a:pt x="340" y="102"/>
                          <a:pt x="335" y="102"/>
                          <a:pt x="326" y="105"/>
                        </a:cubicBezTo>
                        <a:cubicBezTo>
                          <a:pt x="309" y="99"/>
                          <a:pt x="291" y="101"/>
                          <a:pt x="274" y="95"/>
                        </a:cubicBezTo>
                        <a:cubicBezTo>
                          <a:pt x="267" y="85"/>
                          <a:pt x="263" y="60"/>
                          <a:pt x="260" y="57"/>
                        </a:cubicBezTo>
                        <a:cubicBezTo>
                          <a:pt x="254" y="51"/>
                          <a:pt x="238" y="52"/>
                          <a:pt x="230" y="49"/>
                        </a:cubicBezTo>
                        <a:cubicBezTo>
                          <a:pt x="224" y="43"/>
                          <a:pt x="223" y="37"/>
                          <a:pt x="218" y="31"/>
                        </a:cubicBezTo>
                        <a:cubicBezTo>
                          <a:pt x="212" y="24"/>
                          <a:pt x="202" y="20"/>
                          <a:pt x="194" y="15"/>
                        </a:cubicBezTo>
                        <a:cubicBezTo>
                          <a:pt x="194" y="15"/>
                          <a:pt x="179" y="10"/>
                          <a:pt x="176" y="9"/>
                        </a:cubicBezTo>
                        <a:cubicBezTo>
                          <a:pt x="174" y="8"/>
                          <a:pt x="170" y="7"/>
                          <a:pt x="170" y="7"/>
                        </a:cubicBezTo>
                        <a:cubicBezTo>
                          <a:pt x="164" y="9"/>
                          <a:pt x="152" y="13"/>
                          <a:pt x="152" y="13"/>
                        </a:cubicBezTo>
                        <a:cubicBezTo>
                          <a:pt x="143" y="27"/>
                          <a:pt x="142" y="20"/>
                          <a:pt x="146" y="31"/>
                        </a:cubicBezTo>
                        <a:cubicBezTo>
                          <a:pt x="130" y="33"/>
                          <a:pt x="116" y="34"/>
                          <a:pt x="100" y="29"/>
                        </a:cubicBezTo>
                        <a:cubicBezTo>
                          <a:pt x="91" y="15"/>
                          <a:pt x="90" y="22"/>
                          <a:pt x="94" y="11"/>
                        </a:cubicBezTo>
                        <a:cubicBezTo>
                          <a:pt x="90" y="0"/>
                          <a:pt x="80" y="2"/>
                          <a:pt x="70" y="1"/>
                        </a:cubicBezTo>
                        <a:cubicBezTo>
                          <a:pt x="56" y="6"/>
                          <a:pt x="39" y="6"/>
                          <a:pt x="24" y="7"/>
                        </a:cubicBezTo>
                        <a:cubicBezTo>
                          <a:pt x="17" y="11"/>
                          <a:pt x="15" y="17"/>
                          <a:pt x="8" y="21"/>
                        </a:cubicBezTo>
                        <a:cubicBezTo>
                          <a:pt x="3" y="29"/>
                          <a:pt x="0" y="30"/>
                          <a:pt x="6" y="43"/>
                        </a:cubicBezTo>
                        <a:cubicBezTo>
                          <a:pt x="7" y="45"/>
                          <a:pt x="10" y="44"/>
                          <a:pt x="12" y="45"/>
                        </a:cubicBezTo>
                        <a:cubicBezTo>
                          <a:pt x="16" y="47"/>
                          <a:pt x="20" y="50"/>
                          <a:pt x="24" y="53"/>
                        </a:cubicBezTo>
                        <a:cubicBezTo>
                          <a:pt x="26" y="54"/>
                          <a:pt x="30" y="57"/>
                          <a:pt x="30" y="57"/>
                        </a:cubicBezTo>
                        <a:cubicBezTo>
                          <a:pt x="37" y="56"/>
                          <a:pt x="45" y="53"/>
                          <a:pt x="52" y="53"/>
                        </a:cubicBezTo>
                        <a:cubicBezTo>
                          <a:pt x="59" y="53"/>
                          <a:pt x="70" y="63"/>
                          <a:pt x="70" y="63"/>
                        </a:cubicBezTo>
                        <a:cubicBezTo>
                          <a:pt x="75" y="70"/>
                          <a:pt x="78" y="74"/>
                          <a:pt x="86" y="77"/>
                        </a:cubicBezTo>
                        <a:cubicBezTo>
                          <a:pt x="93" y="76"/>
                          <a:pt x="106" y="73"/>
                          <a:pt x="106" y="73"/>
                        </a:cubicBezTo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32185" name="Group 89"/>
            <p:cNvGrpSpPr>
              <a:grpSpLocks/>
            </p:cNvGrpSpPr>
            <p:nvPr/>
          </p:nvGrpSpPr>
          <p:grpSpPr bwMode="auto">
            <a:xfrm>
              <a:off x="3732" y="2133"/>
              <a:ext cx="1043" cy="318"/>
              <a:chOff x="3498" y="2247"/>
              <a:chExt cx="1043" cy="318"/>
            </a:xfrm>
          </p:grpSpPr>
          <p:sp>
            <p:nvSpPr>
              <p:cNvPr id="132186" name="Oval 90"/>
              <p:cNvSpPr>
                <a:spLocks noChangeArrowheads="1"/>
              </p:cNvSpPr>
              <p:nvPr/>
            </p:nvSpPr>
            <p:spPr bwMode="auto">
              <a:xfrm>
                <a:off x="3498" y="2247"/>
                <a:ext cx="1043" cy="318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19050">
                <a:round/>
                <a:headEnd/>
                <a:tailEnd/>
              </a:ln>
              <a:effectLst/>
              <a:scene3d>
                <a:camera prst="legacyPerspectiveBottom"/>
                <a:lightRig rig="legacyFlat3" dir="t"/>
              </a:scene3d>
              <a:sp3d extrusionH="2778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grpSp>
            <p:nvGrpSpPr>
              <p:cNvPr id="132187" name="Group 91"/>
              <p:cNvGrpSpPr>
                <a:grpSpLocks/>
              </p:cNvGrpSpPr>
              <p:nvPr/>
            </p:nvGrpSpPr>
            <p:grpSpPr bwMode="auto">
              <a:xfrm>
                <a:off x="3602" y="2292"/>
                <a:ext cx="848" cy="238"/>
                <a:chOff x="4390" y="1877"/>
                <a:chExt cx="848" cy="238"/>
              </a:xfrm>
            </p:grpSpPr>
            <p:sp>
              <p:nvSpPr>
                <p:cNvPr id="132188" name="Freeform 92"/>
                <p:cNvSpPr>
                  <a:spLocks/>
                </p:cNvSpPr>
                <p:nvPr/>
              </p:nvSpPr>
              <p:spPr bwMode="auto">
                <a:xfrm>
                  <a:off x="4990" y="1893"/>
                  <a:ext cx="248" cy="191"/>
                </a:xfrm>
                <a:custGeom>
                  <a:avLst/>
                  <a:gdLst/>
                  <a:ahLst/>
                  <a:cxnLst>
                    <a:cxn ang="0">
                      <a:pos x="118" y="13"/>
                    </a:cxn>
                    <a:cxn ang="0">
                      <a:pos x="174" y="27"/>
                    </a:cxn>
                    <a:cxn ang="0">
                      <a:pos x="204" y="35"/>
                    </a:cxn>
                    <a:cxn ang="0">
                      <a:pos x="216" y="45"/>
                    </a:cxn>
                    <a:cxn ang="0">
                      <a:pos x="228" y="61"/>
                    </a:cxn>
                    <a:cxn ang="0">
                      <a:pos x="248" y="97"/>
                    </a:cxn>
                    <a:cxn ang="0">
                      <a:pos x="232" y="145"/>
                    </a:cxn>
                    <a:cxn ang="0">
                      <a:pos x="214" y="155"/>
                    </a:cxn>
                    <a:cxn ang="0">
                      <a:pos x="184" y="165"/>
                    </a:cxn>
                    <a:cxn ang="0">
                      <a:pos x="148" y="175"/>
                    </a:cxn>
                    <a:cxn ang="0">
                      <a:pos x="124" y="181"/>
                    </a:cxn>
                    <a:cxn ang="0">
                      <a:pos x="106" y="191"/>
                    </a:cxn>
                    <a:cxn ang="0">
                      <a:pos x="80" y="185"/>
                    </a:cxn>
                    <a:cxn ang="0">
                      <a:pos x="100" y="167"/>
                    </a:cxn>
                    <a:cxn ang="0">
                      <a:pos x="76" y="143"/>
                    </a:cxn>
                    <a:cxn ang="0">
                      <a:pos x="70" y="123"/>
                    </a:cxn>
                    <a:cxn ang="0">
                      <a:pos x="82" y="119"/>
                    </a:cxn>
                    <a:cxn ang="0">
                      <a:pos x="128" y="135"/>
                    </a:cxn>
                    <a:cxn ang="0">
                      <a:pos x="148" y="129"/>
                    </a:cxn>
                    <a:cxn ang="0">
                      <a:pos x="154" y="117"/>
                    </a:cxn>
                    <a:cxn ang="0">
                      <a:pos x="130" y="105"/>
                    </a:cxn>
                    <a:cxn ang="0">
                      <a:pos x="126" y="99"/>
                    </a:cxn>
                    <a:cxn ang="0">
                      <a:pos x="138" y="95"/>
                    </a:cxn>
                    <a:cxn ang="0">
                      <a:pos x="160" y="89"/>
                    </a:cxn>
                    <a:cxn ang="0">
                      <a:pos x="152" y="77"/>
                    </a:cxn>
                    <a:cxn ang="0">
                      <a:pos x="140" y="73"/>
                    </a:cxn>
                    <a:cxn ang="0">
                      <a:pos x="112" y="71"/>
                    </a:cxn>
                    <a:cxn ang="0">
                      <a:pos x="74" y="49"/>
                    </a:cxn>
                    <a:cxn ang="0">
                      <a:pos x="58" y="39"/>
                    </a:cxn>
                    <a:cxn ang="0">
                      <a:pos x="52" y="27"/>
                    </a:cxn>
                    <a:cxn ang="0">
                      <a:pos x="34" y="33"/>
                    </a:cxn>
                    <a:cxn ang="0">
                      <a:pos x="8" y="25"/>
                    </a:cxn>
                    <a:cxn ang="0">
                      <a:pos x="44" y="1"/>
                    </a:cxn>
                    <a:cxn ang="0">
                      <a:pos x="118" y="13"/>
                    </a:cxn>
                  </a:cxnLst>
                  <a:rect l="0" t="0" r="r" b="b"/>
                  <a:pathLst>
                    <a:path w="248" h="191">
                      <a:moveTo>
                        <a:pt x="118" y="13"/>
                      </a:moveTo>
                      <a:cubicBezTo>
                        <a:pt x="137" y="19"/>
                        <a:pt x="154" y="24"/>
                        <a:pt x="174" y="27"/>
                      </a:cubicBezTo>
                      <a:cubicBezTo>
                        <a:pt x="184" y="30"/>
                        <a:pt x="194" y="32"/>
                        <a:pt x="204" y="35"/>
                      </a:cubicBezTo>
                      <a:cubicBezTo>
                        <a:pt x="208" y="39"/>
                        <a:pt x="213" y="41"/>
                        <a:pt x="216" y="45"/>
                      </a:cubicBezTo>
                      <a:cubicBezTo>
                        <a:pt x="221" y="51"/>
                        <a:pt x="220" y="56"/>
                        <a:pt x="228" y="61"/>
                      </a:cubicBezTo>
                      <a:cubicBezTo>
                        <a:pt x="236" y="73"/>
                        <a:pt x="240" y="85"/>
                        <a:pt x="248" y="97"/>
                      </a:cubicBezTo>
                      <a:cubicBezTo>
                        <a:pt x="245" y="110"/>
                        <a:pt x="244" y="135"/>
                        <a:pt x="232" y="145"/>
                      </a:cubicBezTo>
                      <a:cubicBezTo>
                        <a:pt x="227" y="149"/>
                        <a:pt x="214" y="155"/>
                        <a:pt x="214" y="155"/>
                      </a:cubicBezTo>
                      <a:cubicBezTo>
                        <a:pt x="206" y="166"/>
                        <a:pt x="199" y="164"/>
                        <a:pt x="184" y="165"/>
                      </a:cubicBezTo>
                      <a:cubicBezTo>
                        <a:pt x="172" y="169"/>
                        <a:pt x="160" y="172"/>
                        <a:pt x="148" y="175"/>
                      </a:cubicBezTo>
                      <a:cubicBezTo>
                        <a:pt x="140" y="177"/>
                        <a:pt x="124" y="181"/>
                        <a:pt x="124" y="181"/>
                      </a:cubicBezTo>
                      <a:cubicBezTo>
                        <a:pt x="110" y="190"/>
                        <a:pt x="117" y="187"/>
                        <a:pt x="106" y="191"/>
                      </a:cubicBezTo>
                      <a:cubicBezTo>
                        <a:pt x="97" y="190"/>
                        <a:pt x="80" y="185"/>
                        <a:pt x="80" y="185"/>
                      </a:cubicBezTo>
                      <a:cubicBezTo>
                        <a:pt x="75" y="170"/>
                        <a:pt x="89" y="171"/>
                        <a:pt x="100" y="167"/>
                      </a:cubicBezTo>
                      <a:cubicBezTo>
                        <a:pt x="107" y="147"/>
                        <a:pt x="90" y="146"/>
                        <a:pt x="76" y="143"/>
                      </a:cubicBezTo>
                      <a:cubicBezTo>
                        <a:pt x="71" y="139"/>
                        <a:pt x="62" y="131"/>
                        <a:pt x="70" y="123"/>
                      </a:cubicBezTo>
                      <a:cubicBezTo>
                        <a:pt x="73" y="120"/>
                        <a:pt x="82" y="119"/>
                        <a:pt x="82" y="119"/>
                      </a:cubicBezTo>
                      <a:cubicBezTo>
                        <a:pt x="101" y="122"/>
                        <a:pt x="111" y="129"/>
                        <a:pt x="128" y="135"/>
                      </a:cubicBezTo>
                      <a:cubicBezTo>
                        <a:pt x="135" y="133"/>
                        <a:pt x="141" y="131"/>
                        <a:pt x="148" y="129"/>
                      </a:cubicBezTo>
                      <a:cubicBezTo>
                        <a:pt x="148" y="128"/>
                        <a:pt x="155" y="119"/>
                        <a:pt x="154" y="117"/>
                      </a:cubicBezTo>
                      <a:cubicBezTo>
                        <a:pt x="149" y="110"/>
                        <a:pt x="130" y="105"/>
                        <a:pt x="130" y="105"/>
                      </a:cubicBezTo>
                      <a:cubicBezTo>
                        <a:pt x="129" y="103"/>
                        <a:pt x="124" y="101"/>
                        <a:pt x="126" y="99"/>
                      </a:cubicBezTo>
                      <a:cubicBezTo>
                        <a:pt x="129" y="96"/>
                        <a:pt x="138" y="95"/>
                        <a:pt x="138" y="95"/>
                      </a:cubicBezTo>
                      <a:cubicBezTo>
                        <a:pt x="148" y="98"/>
                        <a:pt x="154" y="98"/>
                        <a:pt x="160" y="89"/>
                      </a:cubicBezTo>
                      <a:cubicBezTo>
                        <a:pt x="158" y="83"/>
                        <a:pt x="158" y="80"/>
                        <a:pt x="152" y="77"/>
                      </a:cubicBezTo>
                      <a:cubicBezTo>
                        <a:pt x="148" y="75"/>
                        <a:pt x="140" y="73"/>
                        <a:pt x="140" y="73"/>
                      </a:cubicBezTo>
                      <a:cubicBezTo>
                        <a:pt x="127" y="76"/>
                        <a:pt x="123" y="78"/>
                        <a:pt x="112" y="71"/>
                      </a:cubicBezTo>
                      <a:cubicBezTo>
                        <a:pt x="104" y="47"/>
                        <a:pt x="99" y="52"/>
                        <a:pt x="74" y="49"/>
                      </a:cubicBezTo>
                      <a:cubicBezTo>
                        <a:pt x="66" y="46"/>
                        <a:pt x="66" y="42"/>
                        <a:pt x="58" y="39"/>
                      </a:cubicBezTo>
                      <a:cubicBezTo>
                        <a:pt x="56" y="35"/>
                        <a:pt x="56" y="28"/>
                        <a:pt x="52" y="27"/>
                      </a:cubicBezTo>
                      <a:cubicBezTo>
                        <a:pt x="46" y="26"/>
                        <a:pt x="34" y="33"/>
                        <a:pt x="34" y="33"/>
                      </a:cubicBezTo>
                      <a:cubicBezTo>
                        <a:pt x="24" y="31"/>
                        <a:pt x="17" y="31"/>
                        <a:pt x="8" y="25"/>
                      </a:cubicBezTo>
                      <a:cubicBezTo>
                        <a:pt x="0" y="0"/>
                        <a:pt x="28" y="2"/>
                        <a:pt x="44" y="1"/>
                      </a:cubicBezTo>
                      <a:cubicBezTo>
                        <a:pt x="57" y="2"/>
                        <a:pt x="111" y="6"/>
                        <a:pt x="118" y="13"/>
                      </a:cubicBezTo>
                      <a:close/>
                    </a:path>
                  </a:pathLst>
                </a:custGeom>
                <a:solidFill>
                  <a:srgbClr val="FFC00D"/>
                </a:solidFill>
                <a:ln w="9525">
                  <a:solidFill>
                    <a:srgbClr val="FFC00D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2189" name="Group 93"/>
                <p:cNvGrpSpPr>
                  <a:grpSpLocks/>
                </p:cNvGrpSpPr>
                <p:nvPr/>
              </p:nvGrpSpPr>
              <p:grpSpPr bwMode="auto">
                <a:xfrm>
                  <a:off x="4390" y="1877"/>
                  <a:ext cx="622" cy="238"/>
                  <a:chOff x="4390" y="1888"/>
                  <a:chExt cx="622" cy="238"/>
                </a:xfrm>
              </p:grpSpPr>
              <p:sp>
                <p:nvSpPr>
                  <p:cNvPr id="132190" name="Freeform 94"/>
                  <p:cNvSpPr>
                    <a:spLocks/>
                  </p:cNvSpPr>
                  <p:nvPr/>
                </p:nvSpPr>
                <p:spPr bwMode="auto">
                  <a:xfrm>
                    <a:off x="4398" y="1906"/>
                    <a:ext cx="160" cy="59"/>
                  </a:xfrm>
                  <a:custGeom>
                    <a:avLst/>
                    <a:gdLst/>
                    <a:ahLst/>
                    <a:cxnLst>
                      <a:cxn ang="0">
                        <a:pos x="6" y="16"/>
                      </a:cxn>
                      <a:cxn ang="0">
                        <a:pos x="50" y="6"/>
                      </a:cxn>
                      <a:cxn ang="0">
                        <a:pos x="90" y="8"/>
                      </a:cxn>
                      <a:cxn ang="0">
                        <a:pos x="128" y="6"/>
                      </a:cxn>
                      <a:cxn ang="0">
                        <a:pos x="148" y="0"/>
                      </a:cxn>
                      <a:cxn ang="0">
                        <a:pos x="160" y="20"/>
                      </a:cxn>
                      <a:cxn ang="0">
                        <a:pos x="128" y="42"/>
                      </a:cxn>
                      <a:cxn ang="0">
                        <a:pos x="110" y="46"/>
                      </a:cxn>
                      <a:cxn ang="0">
                        <a:pos x="98" y="56"/>
                      </a:cxn>
                      <a:cxn ang="0">
                        <a:pos x="82" y="58"/>
                      </a:cxn>
                      <a:cxn ang="0">
                        <a:pos x="72" y="56"/>
                      </a:cxn>
                      <a:cxn ang="0">
                        <a:pos x="66" y="50"/>
                      </a:cxn>
                      <a:cxn ang="0">
                        <a:pos x="40" y="58"/>
                      </a:cxn>
                      <a:cxn ang="0">
                        <a:pos x="26" y="48"/>
                      </a:cxn>
                      <a:cxn ang="0">
                        <a:pos x="0" y="34"/>
                      </a:cxn>
                      <a:cxn ang="0">
                        <a:pos x="6" y="16"/>
                      </a:cxn>
                    </a:cxnLst>
                    <a:rect l="0" t="0" r="r" b="b"/>
                    <a:pathLst>
                      <a:path w="160" h="59">
                        <a:moveTo>
                          <a:pt x="6" y="16"/>
                        </a:moveTo>
                        <a:cubicBezTo>
                          <a:pt x="25" y="14"/>
                          <a:pt x="33" y="9"/>
                          <a:pt x="50" y="6"/>
                        </a:cubicBezTo>
                        <a:cubicBezTo>
                          <a:pt x="60" y="9"/>
                          <a:pt x="83" y="8"/>
                          <a:pt x="90" y="8"/>
                        </a:cubicBezTo>
                        <a:cubicBezTo>
                          <a:pt x="113" y="2"/>
                          <a:pt x="101" y="4"/>
                          <a:pt x="128" y="6"/>
                        </a:cubicBezTo>
                        <a:cubicBezTo>
                          <a:pt x="139" y="9"/>
                          <a:pt x="140" y="8"/>
                          <a:pt x="148" y="0"/>
                        </a:cubicBezTo>
                        <a:cubicBezTo>
                          <a:pt x="157" y="6"/>
                          <a:pt x="158" y="9"/>
                          <a:pt x="160" y="20"/>
                        </a:cubicBezTo>
                        <a:cubicBezTo>
                          <a:pt x="156" y="31"/>
                          <a:pt x="139" y="38"/>
                          <a:pt x="128" y="42"/>
                        </a:cubicBezTo>
                        <a:cubicBezTo>
                          <a:pt x="120" y="37"/>
                          <a:pt x="113" y="36"/>
                          <a:pt x="110" y="46"/>
                        </a:cubicBezTo>
                        <a:cubicBezTo>
                          <a:pt x="114" y="57"/>
                          <a:pt x="108" y="58"/>
                          <a:pt x="98" y="56"/>
                        </a:cubicBezTo>
                        <a:cubicBezTo>
                          <a:pt x="90" y="48"/>
                          <a:pt x="88" y="49"/>
                          <a:pt x="82" y="58"/>
                        </a:cubicBezTo>
                        <a:cubicBezTo>
                          <a:pt x="79" y="57"/>
                          <a:pt x="75" y="58"/>
                          <a:pt x="72" y="56"/>
                        </a:cubicBezTo>
                        <a:cubicBezTo>
                          <a:pt x="69" y="55"/>
                          <a:pt x="69" y="51"/>
                          <a:pt x="66" y="50"/>
                        </a:cubicBezTo>
                        <a:cubicBezTo>
                          <a:pt x="64" y="49"/>
                          <a:pt x="45" y="57"/>
                          <a:pt x="40" y="58"/>
                        </a:cubicBezTo>
                        <a:cubicBezTo>
                          <a:pt x="29" y="56"/>
                          <a:pt x="15" y="59"/>
                          <a:pt x="26" y="48"/>
                        </a:cubicBezTo>
                        <a:cubicBezTo>
                          <a:pt x="18" y="36"/>
                          <a:pt x="5" y="48"/>
                          <a:pt x="0" y="34"/>
                        </a:cubicBezTo>
                        <a:cubicBezTo>
                          <a:pt x="2" y="24"/>
                          <a:pt x="9" y="25"/>
                          <a:pt x="6" y="16"/>
                        </a:cubicBezTo>
                        <a:close/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2191" name="Freeform 95"/>
                  <p:cNvSpPr>
                    <a:spLocks/>
                  </p:cNvSpPr>
                  <p:nvPr/>
                </p:nvSpPr>
                <p:spPr bwMode="auto">
                  <a:xfrm flipV="1">
                    <a:off x="4649" y="1888"/>
                    <a:ext cx="363" cy="91"/>
                  </a:xfrm>
                  <a:custGeom>
                    <a:avLst/>
                    <a:gdLst/>
                    <a:ahLst/>
                    <a:cxnLst>
                      <a:cxn ang="0">
                        <a:pos x="6" y="16"/>
                      </a:cxn>
                      <a:cxn ang="0">
                        <a:pos x="50" y="6"/>
                      </a:cxn>
                      <a:cxn ang="0">
                        <a:pos x="90" y="8"/>
                      </a:cxn>
                      <a:cxn ang="0">
                        <a:pos x="128" y="6"/>
                      </a:cxn>
                      <a:cxn ang="0">
                        <a:pos x="148" y="0"/>
                      </a:cxn>
                      <a:cxn ang="0">
                        <a:pos x="160" y="20"/>
                      </a:cxn>
                      <a:cxn ang="0">
                        <a:pos x="128" y="42"/>
                      </a:cxn>
                      <a:cxn ang="0">
                        <a:pos x="110" y="46"/>
                      </a:cxn>
                      <a:cxn ang="0">
                        <a:pos x="98" y="56"/>
                      </a:cxn>
                      <a:cxn ang="0">
                        <a:pos x="82" y="58"/>
                      </a:cxn>
                      <a:cxn ang="0">
                        <a:pos x="72" y="56"/>
                      </a:cxn>
                      <a:cxn ang="0">
                        <a:pos x="66" y="50"/>
                      </a:cxn>
                      <a:cxn ang="0">
                        <a:pos x="40" y="58"/>
                      </a:cxn>
                      <a:cxn ang="0">
                        <a:pos x="26" y="48"/>
                      </a:cxn>
                      <a:cxn ang="0">
                        <a:pos x="0" y="34"/>
                      </a:cxn>
                      <a:cxn ang="0">
                        <a:pos x="6" y="16"/>
                      </a:cxn>
                    </a:cxnLst>
                    <a:rect l="0" t="0" r="r" b="b"/>
                    <a:pathLst>
                      <a:path w="160" h="59">
                        <a:moveTo>
                          <a:pt x="6" y="16"/>
                        </a:moveTo>
                        <a:cubicBezTo>
                          <a:pt x="25" y="14"/>
                          <a:pt x="33" y="9"/>
                          <a:pt x="50" y="6"/>
                        </a:cubicBezTo>
                        <a:cubicBezTo>
                          <a:pt x="60" y="9"/>
                          <a:pt x="83" y="8"/>
                          <a:pt x="90" y="8"/>
                        </a:cubicBezTo>
                        <a:cubicBezTo>
                          <a:pt x="113" y="2"/>
                          <a:pt x="101" y="4"/>
                          <a:pt x="128" y="6"/>
                        </a:cubicBezTo>
                        <a:cubicBezTo>
                          <a:pt x="139" y="9"/>
                          <a:pt x="140" y="8"/>
                          <a:pt x="148" y="0"/>
                        </a:cubicBezTo>
                        <a:cubicBezTo>
                          <a:pt x="157" y="6"/>
                          <a:pt x="158" y="9"/>
                          <a:pt x="160" y="20"/>
                        </a:cubicBezTo>
                        <a:cubicBezTo>
                          <a:pt x="156" y="31"/>
                          <a:pt x="139" y="38"/>
                          <a:pt x="128" y="42"/>
                        </a:cubicBezTo>
                        <a:cubicBezTo>
                          <a:pt x="120" y="37"/>
                          <a:pt x="113" y="36"/>
                          <a:pt x="110" y="46"/>
                        </a:cubicBezTo>
                        <a:cubicBezTo>
                          <a:pt x="114" y="57"/>
                          <a:pt x="108" y="58"/>
                          <a:pt x="98" y="56"/>
                        </a:cubicBezTo>
                        <a:cubicBezTo>
                          <a:pt x="90" y="48"/>
                          <a:pt x="88" y="49"/>
                          <a:pt x="82" y="58"/>
                        </a:cubicBezTo>
                        <a:cubicBezTo>
                          <a:pt x="79" y="57"/>
                          <a:pt x="75" y="58"/>
                          <a:pt x="72" y="56"/>
                        </a:cubicBezTo>
                        <a:cubicBezTo>
                          <a:pt x="69" y="55"/>
                          <a:pt x="69" y="51"/>
                          <a:pt x="66" y="50"/>
                        </a:cubicBezTo>
                        <a:cubicBezTo>
                          <a:pt x="64" y="49"/>
                          <a:pt x="45" y="57"/>
                          <a:pt x="40" y="58"/>
                        </a:cubicBezTo>
                        <a:cubicBezTo>
                          <a:pt x="29" y="56"/>
                          <a:pt x="15" y="59"/>
                          <a:pt x="26" y="48"/>
                        </a:cubicBezTo>
                        <a:cubicBezTo>
                          <a:pt x="18" y="36"/>
                          <a:pt x="5" y="48"/>
                          <a:pt x="0" y="34"/>
                        </a:cubicBezTo>
                        <a:cubicBezTo>
                          <a:pt x="2" y="24"/>
                          <a:pt x="9" y="25"/>
                          <a:pt x="6" y="16"/>
                        </a:cubicBezTo>
                        <a:close/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2192" name="Freeform 96"/>
                  <p:cNvSpPr>
                    <a:spLocks/>
                  </p:cNvSpPr>
                  <p:nvPr/>
                </p:nvSpPr>
                <p:spPr bwMode="auto">
                  <a:xfrm>
                    <a:off x="4390" y="1987"/>
                    <a:ext cx="572" cy="139"/>
                  </a:xfrm>
                  <a:custGeom>
                    <a:avLst/>
                    <a:gdLst/>
                    <a:ahLst/>
                    <a:cxnLst>
                      <a:cxn ang="0">
                        <a:pos x="94" y="75"/>
                      </a:cxn>
                      <a:cxn ang="0">
                        <a:pos x="142" y="81"/>
                      </a:cxn>
                      <a:cxn ang="0">
                        <a:pos x="164" y="87"/>
                      </a:cxn>
                      <a:cxn ang="0">
                        <a:pos x="222" y="121"/>
                      </a:cxn>
                      <a:cxn ang="0">
                        <a:pos x="356" y="135"/>
                      </a:cxn>
                      <a:cxn ang="0">
                        <a:pos x="394" y="139"/>
                      </a:cxn>
                      <a:cxn ang="0">
                        <a:pos x="416" y="137"/>
                      </a:cxn>
                      <a:cxn ang="0">
                        <a:pos x="490" y="135"/>
                      </a:cxn>
                      <a:cxn ang="0">
                        <a:pos x="534" y="129"/>
                      </a:cxn>
                      <a:cxn ang="0">
                        <a:pos x="550" y="125"/>
                      </a:cxn>
                      <a:cxn ang="0">
                        <a:pos x="562" y="121"/>
                      </a:cxn>
                      <a:cxn ang="0">
                        <a:pos x="572" y="103"/>
                      </a:cxn>
                      <a:cxn ang="0">
                        <a:pos x="550" y="97"/>
                      </a:cxn>
                      <a:cxn ang="0">
                        <a:pos x="522" y="93"/>
                      </a:cxn>
                      <a:cxn ang="0">
                        <a:pos x="530" y="65"/>
                      </a:cxn>
                      <a:cxn ang="0">
                        <a:pos x="514" y="57"/>
                      </a:cxn>
                      <a:cxn ang="0">
                        <a:pos x="498" y="55"/>
                      </a:cxn>
                      <a:cxn ang="0">
                        <a:pos x="486" y="51"/>
                      </a:cxn>
                      <a:cxn ang="0">
                        <a:pos x="468" y="71"/>
                      </a:cxn>
                      <a:cxn ang="0">
                        <a:pos x="458" y="93"/>
                      </a:cxn>
                      <a:cxn ang="0">
                        <a:pos x="440" y="79"/>
                      </a:cxn>
                      <a:cxn ang="0">
                        <a:pos x="426" y="73"/>
                      </a:cxn>
                      <a:cxn ang="0">
                        <a:pos x="416" y="87"/>
                      </a:cxn>
                      <a:cxn ang="0">
                        <a:pos x="402" y="75"/>
                      </a:cxn>
                      <a:cxn ang="0">
                        <a:pos x="386" y="85"/>
                      </a:cxn>
                      <a:cxn ang="0">
                        <a:pos x="368" y="65"/>
                      </a:cxn>
                      <a:cxn ang="0">
                        <a:pos x="332" y="43"/>
                      </a:cxn>
                      <a:cxn ang="0">
                        <a:pos x="312" y="49"/>
                      </a:cxn>
                      <a:cxn ang="0">
                        <a:pos x="296" y="71"/>
                      </a:cxn>
                      <a:cxn ang="0">
                        <a:pos x="322" y="89"/>
                      </a:cxn>
                      <a:cxn ang="0">
                        <a:pos x="334" y="93"/>
                      </a:cxn>
                      <a:cxn ang="0">
                        <a:pos x="326" y="105"/>
                      </a:cxn>
                      <a:cxn ang="0">
                        <a:pos x="274" y="95"/>
                      </a:cxn>
                      <a:cxn ang="0">
                        <a:pos x="260" y="57"/>
                      </a:cxn>
                      <a:cxn ang="0">
                        <a:pos x="230" y="49"/>
                      </a:cxn>
                      <a:cxn ang="0">
                        <a:pos x="218" y="31"/>
                      </a:cxn>
                      <a:cxn ang="0">
                        <a:pos x="194" y="15"/>
                      </a:cxn>
                      <a:cxn ang="0">
                        <a:pos x="176" y="9"/>
                      </a:cxn>
                      <a:cxn ang="0">
                        <a:pos x="170" y="7"/>
                      </a:cxn>
                      <a:cxn ang="0">
                        <a:pos x="152" y="13"/>
                      </a:cxn>
                      <a:cxn ang="0">
                        <a:pos x="146" y="31"/>
                      </a:cxn>
                      <a:cxn ang="0">
                        <a:pos x="100" y="29"/>
                      </a:cxn>
                      <a:cxn ang="0">
                        <a:pos x="94" y="11"/>
                      </a:cxn>
                      <a:cxn ang="0">
                        <a:pos x="70" y="1"/>
                      </a:cxn>
                      <a:cxn ang="0">
                        <a:pos x="24" y="7"/>
                      </a:cxn>
                      <a:cxn ang="0">
                        <a:pos x="8" y="21"/>
                      </a:cxn>
                      <a:cxn ang="0">
                        <a:pos x="6" y="43"/>
                      </a:cxn>
                      <a:cxn ang="0">
                        <a:pos x="12" y="45"/>
                      </a:cxn>
                      <a:cxn ang="0">
                        <a:pos x="24" y="53"/>
                      </a:cxn>
                      <a:cxn ang="0">
                        <a:pos x="30" y="57"/>
                      </a:cxn>
                      <a:cxn ang="0">
                        <a:pos x="52" y="53"/>
                      </a:cxn>
                      <a:cxn ang="0">
                        <a:pos x="70" y="63"/>
                      </a:cxn>
                      <a:cxn ang="0">
                        <a:pos x="86" y="77"/>
                      </a:cxn>
                      <a:cxn ang="0">
                        <a:pos x="106" y="73"/>
                      </a:cxn>
                    </a:cxnLst>
                    <a:rect l="0" t="0" r="r" b="b"/>
                    <a:pathLst>
                      <a:path w="572" h="139">
                        <a:moveTo>
                          <a:pt x="94" y="75"/>
                        </a:moveTo>
                        <a:cubicBezTo>
                          <a:pt x="113" y="76"/>
                          <a:pt x="125" y="77"/>
                          <a:pt x="142" y="81"/>
                        </a:cubicBezTo>
                        <a:cubicBezTo>
                          <a:pt x="149" y="83"/>
                          <a:pt x="164" y="87"/>
                          <a:pt x="164" y="87"/>
                        </a:cubicBezTo>
                        <a:cubicBezTo>
                          <a:pt x="176" y="105"/>
                          <a:pt x="201" y="118"/>
                          <a:pt x="222" y="121"/>
                        </a:cubicBezTo>
                        <a:cubicBezTo>
                          <a:pt x="263" y="119"/>
                          <a:pt x="316" y="122"/>
                          <a:pt x="356" y="135"/>
                        </a:cubicBezTo>
                        <a:cubicBezTo>
                          <a:pt x="370" y="133"/>
                          <a:pt x="380" y="134"/>
                          <a:pt x="394" y="139"/>
                        </a:cubicBezTo>
                        <a:cubicBezTo>
                          <a:pt x="403" y="137"/>
                          <a:pt x="407" y="135"/>
                          <a:pt x="416" y="137"/>
                        </a:cubicBezTo>
                        <a:cubicBezTo>
                          <a:pt x="441" y="135"/>
                          <a:pt x="464" y="136"/>
                          <a:pt x="490" y="135"/>
                        </a:cubicBezTo>
                        <a:cubicBezTo>
                          <a:pt x="505" y="133"/>
                          <a:pt x="519" y="131"/>
                          <a:pt x="534" y="129"/>
                        </a:cubicBezTo>
                        <a:cubicBezTo>
                          <a:pt x="539" y="128"/>
                          <a:pt x="545" y="126"/>
                          <a:pt x="550" y="125"/>
                        </a:cubicBezTo>
                        <a:cubicBezTo>
                          <a:pt x="554" y="124"/>
                          <a:pt x="562" y="121"/>
                          <a:pt x="562" y="121"/>
                        </a:cubicBezTo>
                        <a:cubicBezTo>
                          <a:pt x="571" y="107"/>
                          <a:pt x="568" y="114"/>
                          <a:pt x="572" y="103"/>
                        </a:cubicBezTo>
                        <a:cubicBezTo>
                          <a:pt x="568" y="91"/>
                          <a:pt x="562" y="95"/>
                          <a:pt x="550" y="97"/>
                        </a:cubicBezTo>
                        <a:cubicBezTo>
                          <a:pt x="547" y="97"/>
                          <a:pt x="523" y="95"/>
                          <a:pt x="522" y="93"/>
                        </a:cubicBezTo>
                        <a:cubicBezTo>
                          <a:pt x="518" y="84"/>
                          <a:pt x="530" y="65"/>
                          <a:pt x="530" y="65"/>
                        </a:cubicBezTo>
                        <a:cubicBezTo>
                          <a:pt x="527" y="55"/>
                          <a:pt x="524" y="55"/>
                          <a:pt x="514" y="57"/>
                        </a:cubicBezTo>
                        <a:cubicBezTo>
                          <a:pt x="507" y="68"/>
                          <a:pt x="507" y="60"/>
                          <a:pt x="498" y="55"/>
                        </a:cubicBezTo>
                        <a:cubicBezTo>
                          <a:pt x="494" y="53"/>
                          <a:pt x="486" y="51"/>
                          <a:pt x="486" y="51"/>
                        </a:cubicBezTo>
                        <a:cubicBezTo>
                          <a:pt x="474" y="55"/>
                          <a:pt x="477" y="65"/>
                          <a:pt x="468" y="71"/>
                        </a:cubicBezTo>
                        <a:cubicBezTo>
                          <a:pt x="465" y="81"/>
                          <a:pt x="469" y="89"/>
                          <a:pt x="458" y="93"/>
                        </a:cubicBezTo>
                        <a:cubicBezTo>
                          <a:pt x="446" y="92"/>
                          <a:pt x="431" y="93"/>
                          <a:pt x="440" y="79"/>
                        </a:cubicBezTo>
                        <a:cubicBezTo>
                          <a:pt x="437" y="70"/>
                          <a:pt x="434" y="70"/>
                          <a:pt x="426" y="73"/>
                        </a:cubicBezTo>
                        <a:cubicBezTo>
                          <a:pt x="421" y="87"/>
                          <a:pt x="426" y="84"/>
                          <a:pt x="416" y="87"/>
                        </a:cubicBezTo>
                        <a:cubicBezTo>
                          <a:pt x="401" y="82"/>
                          <a:pt x="405" y="87"/>
                          <a:pt x="402" y="75"/>
                        </a:cubicBezTo>
                        <a:cubicBezTo>
                          <a:pt x="399" y="80"/>
                          <a:pt x="386" y="85"/>
                          <a:pt x="386" y="85"/>
                        </a:cubicBezTo>
                        <a:cubicBezTo>
                          <a:pt x="377" y="82"/>
                          <a:pt x="376" y="71"/>
                          <a:pt x="368" y="65"/>
                        </a:cubicBezTo>
                        <a:cubicBezTo>
                          <a:pt x="358" y="57"/>
                          <a:pt x="345" y="47"/>
                          <a:pt x="332" y="43"/>
                        </a:cubicBezTo>
                        <a:cubicBezTo>
                          <a:pt x="325" y="45"/>
                          <a:pt x="319" y="47"/>
                          <a:pt x="312" y="49"/>
                        </a:cubicBezTo>
                        <a:cubicBezTo>
                          <a:pt x="304" y="57"/>
                          <a:pt x="305" y="65"/>
                          <a:pt x="296" y="71"/>
                        </a:cubicBezTo>
                        <a:cubicBezTo>
                          <a:pt x="287" y="84"/>
                          <a:pt x="312" y="86"/>
                          <a:pt x="322" y="89"/>
                        </a:cubicBezTo>
                        <a:cubicBezTo>
                          <a:pt x="326" y="90"/>
                          <a:pt x="334" y="93"/>
                          <a:pt x="334" y="93"/>
                        </a:cubicBezTo>
                        <a:cubicBezTo>
                          <a:pt x="340" y="102"/>
                          <a:pt x="335" y="102"/>
                          <a:pt x="326" y="105"/>
                        </a:cubicBezTo>
                        <a:cubicBezTo>
                          <a:pt x="309" y="99"/>
                          <a:pt x="291" y="101"/>
                          <a:pt x="274" y="95"/>
                        </a:cubicBezTo>
                        <a:cubicBezTo>
                          <a:pt x="267" y="85"/>
                          <a:pt x="263" y="60"/>
                          <a:pt x="260" y="57"/>
                        </a:cubicBezTo>
                        <a:cubicBezTo>
                          <a:pt x="254" y="51"/>
                          <a:pt x="238" y="52"/>
                          <a:pt x="230" y="49"/>
                        </a:cubicBezTo>
                        <a:cubicBezTo>
                          <a:pt x="224" y="43"/>
                          <a:pt x="223" y="37"/>
                          <a:pt x="218" y="31"/>
                        </a:cubicBezTo>
                        <a:cubicBezTo>
                          <a:pt x="212" y="24"/>
                          <a:pt x="202" y="20"/>
                          <a:pt x="194" y="15"/>
                        </a:cubicBezTo>
                        <a:cubicBezTo>
                          <a:pt x="194" y="15"/>
                          <a:pt x="179" y="10"/>
                          <a:pt x="176" y="9"/>
                        </a:cubicBezTo>
                        <a:cubicBezTo>
                          <a:pt x="174" y="8"/>
                          <a:pt x="170" y="7"/>
                          <a:pt x="170" y="7"/>
                        </a:cubicBezTo>
                        <a:cubicBezTo>
                          <a:pt x="164" y="9"/>
                          <a:pt x="152" y="13"/>
                          <a:pt x="152" y="13"/>
                        </a:cubicBezTo>
                        <a:cubicBezTo>
                          <a:pt x="143" y="27"/>
                          <a:pt x="142" y="20"/>
                          <a:pt x="146" y="31"/>
                        </a:cubicBezTo>
                        <a:cubicBezTo>
                          <a:pt x="130" y="33"/>
                          <a:pt x="116" y="34"/>
                          <a:pt x="100" y="29"/>
                        </a:cubicBezTo>
                        <a:cubicBezTo>
                          <a:pt x="91" y="15"/>
                          <a:pt x="90" y="22"/>
                          <a:pt x="94" y="11"/>
                        </a:cubicBezTo>
                        <a:cubicBezTo>
                          <a:pt x="90" y="0"/>
                          <a:pt x="80" y="2"/>
                          <a:pt x="70" y="1"/>
                        </a:cubicBezTo>
                        <a:cubicBezTo>
                          <a:pt x="56" y="6"/>
                          <a:pt x="39" y="6"/>
                          <a:pt x="24" y="7"/>
                        </a:cubicBezTo>
                        <a:cubicBezTo>
                          <a:pt x="17" y="11"/>
                          <a:pt x="15" y="17"/>
                          <a:pt x="8" y="21"/>
                        </a:cubicBezTo>
                        <a:cubicBezTo>
                          <a:pt x="3" y="29"/>
                          <a:pt x="0" y="30"/>
                          <a:pt x="6" y="43"/>
                        </a:cubicBezTo>
                        <a:cubicBezTo>
                          <a:pt x="7" y="45"/>
                          <a:pt x="10" y="44"/>
                          <a:pt x="12" y="45"/>
                        </a:cubicBezTo>
                        <a:cubicBezTo>
                          <a:pt x="16" y="47"/>
                          <a:pt x="20" y="50"/>
                          <a:pt x="24" y="53"/>
                        </a:cubicBezTo>
                        <a:cubicBezTo>
                          <a:pt x="26" y="54"/>
                          <a:pt x="30" y="57"/>
                          <a:pt x="30" y="57"/>
                        </a:cubicBezTo>
                        <a:cubicBezTo>
                          <a:pt x="37" y="56"/>
                          <a:pt x="45" y="53"/>
                          <a:pt x="52" y="53"/>
                        </a:cubicBezTo>
                        <a:cubicBezTo>
                          <a:pt x="59" y="53"/>
                          <a:pt x="70" y="63"/>
                          <a:pt x="70" y="63"/>
                        </a:cubicBezTo>
                        <a:cubicBezTo>
                          <a:pt x="75" y="70"/>
                          <a:pt x="78" y="74"/>
                          <a:pt x="86" y="77"/>
                        </a:cubicBezTo>
                        <a:cubicBezTo>
                          <a:pt x="93" y="76"/>
                          <a:pt x="106" y="73"/>
                          <a:pt x="106" y="73"/>
                        </a:cubicBezTo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32193" name="Group 97"/>
            <p:cNvGrpSpPr>
              <a:grpSpLocks/>
            </p:cNvGrpSpPr>
            <p:nvPr/>
          </p:nvGrpSpPr>
          <p:grpSpPr bwMode="auto">
            <a:xfrm>
              <a:off x="3616" y="2119"/>
              <a:ext cx="1043" cy="318"/>
              <a:chOff x="3498" y="2247"/>
              <a:chExt cx="1043" cy="318"/>
            </a:xfrm>
          </p:grpSpPr>
          <p:sp>
            <p:nvSpPr>
              <p:cNvPr id="132194" name="Oval 98"/>
              <p:cNvSpPr>
                <a:spLocks noChangeArrowheads="1"/>
              </p:cNvSpPr>
              <p:nvPr/>
            </p:nvSpPr>
            <p:spPr bwMode="auto">
              <a:xfrm>
                <a:off x="3498" y="2247"/>
                <a:ext cx="1043" cy="318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19050">
                <a:round/>
                <a:headEnd/>
                <a:tailEnd/>
              </a:ln>
              <a:effectLst/>
              <a:scene3d>
                <a:camera prst="legacyPerspectiveBottom"/>
                <a:lightRig rig="legacyFlat3" dir="t"/>
              </a:scene3d>
              <a:sp3d extrusionH="2778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grpSp>
            <p:nvGrpSpPr>
              <p:cNvPr id="132195" name="Group 99"/>
              <p:cNvGrpSpPr>
                <a:grpSpLocks/>
              </p:cNvGrpSpPr>
              <p:nvPr/>
            </p:nvGrpSpPr>
            <p:grpSpPr bwMode="auto">
              <a:xfrm>
                <a:off x="3602" y="2292"/>
                <a:ext cx="848" cy="238"/>
                <a:chOff x="4390" y="1877"/>
                <a:chExt cx="848" cy="238"/>
              </a:xfrm>
            </p:grpSpPr>
            <p:sp>
              <p:nvSpPr>
                <p:cNvPr id="132196" name="Freeform 100"/>
                <p:cNvSpPr>
                  <a:spLocks/>
                </p:cNvSpPr>
                <p:nvPr/>
              </p:nvSpPr>
              <p:spPr bwMode="auto">
                <a:xfrm>
                  <a:off x="4990" y="1893"/>
                  <a:ext cx="248" cy="191"/>
                </a:xfrm>
                <a:custGeom>
                  <a:avLst/>
                  <a:gdLst/>
                  <a:ahLst/>
                  <a:cxnLst>
                    <a:cxn ang="0">
                      <a:pos x="118" y="13"/>
                    </a:cxn>
                    <a:cxn ang="0">
                      <a:pos x="174" y="27"/>
                    </a:cxn>
                    <a:cxn ang="0">
                      <a:pos x="204" y="35"/>
                    </a:cxn>
                    <a:cxn ang="0">
                      <a:pos x="216" y="45"/>
                    </a:cxn>
                    <a:cxn ang="0">
                      <a:pos x="228" y="61"/>
                    </a:cxn>
                    <a:cxn ang="0">
                      <a:pos x="248" y="97"/>
                    </a:cxn>
                    <a:cxn ang="0">
                      <a:pos x="232" y="145"/>
                    </a:cxn>
                    <a:cxn ang="0">
                      <a:pos x="214" y="155"/>
                    </a:cxn>
                    <a:cxn ang="0">
                      <a:pos x="184" y="165"/>
                    </a:cxn>
                    <a:cxn ang="0">
                      <a:pos x="148" y="175"/>
                    </a:cxn>
                    <a:cxn ang="0">
                      <a:pos x="124" y="181"/>
                    </a:cxn>
                    <a:cxn ang="0">
                      <a:pos x="106" y="191"/>
                    </a:cxn>
                    <a:cxn ang="0">
                      <a:pos x="80" y="185"/>
                    </a:cxn>
                    <a:cxn ang="0">
                      <a:pos x="100" y="167"/>
                    </a:cxn>
                    <a:cxn ang="0">
                      <a:pos x="76" y="143"/>
                    </a:cxn>
                    <a:cxn ang="0">
                      <a:pos x="70" y="123"/>
                    </a:cxn>
                    <a:cxn ang="0">
                      <a:pos x="82" y="119"/>
                    </a:cxn>
                    <a:cxn ang="0">
                      <a:pos x="128" y="135"/>
                    </a:cxn>
                    <a:cxn ang="0">
                      <a:pos x="148" y="129"/>
                    </a:cxn>
                    <a:cxn ang="0">
                      <a:pos x="154" y="117"/>
                    </a:cxn>
                    <a:cxn ang="0">
                      <a:pos x="130" y="105"/>
                    </a:cxn>
                    <a:cxn ang="0">
                      <a:pos x="126" y="99"/>
                    </a:cxn>
                    <a:cxn ang="0">
                      <a:pos x="138" y="95"/>
                    </a:cxn>
                    <a:cxn ang="0">
                      <a:pos x="160" y="89"/>
                    </a:cxn>
                    <a:cxn ang="0">
                      <a:pos x="152" y="77"/>
                    </a:cxn>
                    <a:cxn ang="0">
                      <a:pos x="140" y="73"/>
                    </a:cxn>
                    <a:cxn ang="0">
                      <a:pos x="112" y="71"/>
                    </a:cxn>
                    <a:cxn ang="0">
                      <a:pos x="74" y="49"/>
                    </a:cxn>
                    <a:cxn ang="0">
                      <a:pos x="58" y="39"/>
                    </a:cxn>
                    <a:cxn ang="0">
                      <a:pos x="52" y="27"/>
                    </a:cxn>
                    <a:cxn ang="0">
                      <a:pos x="34" y="33"/>
                    </a:cxn>
                    <a:cxn ang="0">
                      <a:pos x="8" y="25"/>
                    </a:cxn>
                    <a:cxn ang="0">
                      <a:pos x="44" y="1"/>
                    </a:cxn>
                    <a:cxn ang="0">
                      <a:pos x="118" y="13"/>
                    </a:cxn>
                  </a:cxnLst>
                  <a:rect l="0" t="0" r="r" b="b"/>
                  <a:pathLst>
                    <a:path w="248" h="191">
                      <a:moveTo>
                        <a:pt x="118" y="13"/>
                      </a:moveTo>
                      <a:cubicBezTo>
                        <a:pt x="137" y="19"/>
                        <a:pt x="154" y="24"/>
                        <a:pt x="174" y="27"/>
                      </a:cubicBezTo>
                      <a:cubicBezTo>
                        <a:pt x="184" y="30"/>
                        <a:pt x="194" y="32"/>
                        <a:pt x="204" y="35"/>
                      </a:cubicBezTo>
                      <a:cubicBezTo>
                        <a:pt x="208" y="39"/>
                        <a:pt x="213" y="41"/>
                        <a:pt x="216" y="45"/>
                      </a:cubicBezTo>
                      <a:cubicBezTo>
                        <a:pt x="221" y="51"/>
                        <a:pt x="220" y="56"/>
                        <a:pt x="228" y="61"/>
                      </a:cubicBezTo>
                      <a:cubicBezTo>
                        <a:pt x="236" y="73"/>
                        <a:pt x="240" y="85"/>
                        <a:pt x="248" y="97"/>
                      </a:cubicBezTo>
                      <a:cubicBezTo>
                        <a:pt x="245" y="110"/>
                        <a:pt x="244" y="135"/>
                        <a:pt x="232" y="145"/>
                      </a:cubicBezTo>
                      <a:cubicBezTo>
                        <a:pt x="227" y="149"/>
                        <a:pt x="214" y="155"/>
                        <a:pt x="214" y="155"/>
                      </a:cubicBezTo>
                      <a:cubicBezTo>
                        <a:pt x="206" y="166"/>
                        <a:pt x="199" y="164"/>
                        <a:pt x="184" y="165"/>
                      </a:cubicBezTo>
                      <a:cubicBezTo>
                        <a:pt x="172" y="169"/>
                        <a:pt x="160" y="172"/>
                        <a:pt x="148" y="175"/>
                      </a:cubicBezTo>
                      <a:cubicBezTo>
                        <a:pt x="140" y="177"/>
                        <a:pt x="124" y="181"/>
                        <a:pt x="124" y="181"/>
                      </a:cubicBezTo>
                      <a:cubicBezTo>
                        <a:pt x="110" y="190"/>
                        <a:pt x="117" y="187"/>
                        <a:pt x="106" y="191"/>
                      </a:cubicBezTo>
                      <a:cubicBezTo>
                        <a:pt x="97" y="190"/>
                        <a:pt x="80" y="185"/>
                        <a:pt x="80" y="185"/>
                      </a:cubicBezTo>
                      <a:cubicBezTo>
                        <a:pt x="75" y="170"/>
                        <a:pt x="89" y="171"/>
                        <a:pt x="100" y="167"/>
                      </a:cubicBezTo>
                      <a:cubicBezTo>
                        <a:pt x="107" y="147"/>
                        <a:pt x="90" y="146"/>
                        <a:pt x="76" y="143"/>
                      </a:cubicBezTo>
                      <a:cubicBezTo>
                        <a:pt x="71" y="139"/>
                        <a:pt x="62" y="131"/>
                        <a:pt x="70" y="123"/>
                      </a:cubicBezTo>
                      <a:cubicBezTo>
                        <a:pt x="73" y="120"/>
                        <a:pt x="82" y="119"/>
                        <a:pt x="82" y="119"/>
                      </a:cubicBezTo>
                      <a:cubicBezTo>
                        <a:pt x="101" y="122"/>
                        <a:pt x="111" y="129"/>
                        <a:pt x="128" y="135"/>
                      </a:cubicBezTo>
                      <a:cubicBezTo>
                        <a:pt x="135" y="133"/>
                        <a:pt x="141" y="131"/>
                        <a:pt x="148" y="129"/>
                      </a:cubicBezTo>
                      <a:cubicBezTo>
                        <a:pt x="148" y="128"/>
                        <a:pt x="155" y="119"/>
                        <a:pt x="154" y="117"/>
                      </a:cubicBezTo>
                      <a:cubicBezTo>
                        <a:pt x="149" y="110"/>
                        <a:pt x="130" y="105"/>
                        <a:pt x="130" y="105"/>
                      </a:cubicBezTo>
                      <a:cubicBezTo>
                        <a:pt x="129" y="103"/>
                        <a:pt x="124" y="101"/>
                        <a:pt x="126" y="99"/>
                      </a:cubicBezTo>
                      <a:cubicBezTo>
                        <a:pt x="129" y="96"/>
                        <a:pt x="138" y="95"/>
                        <a:pt x="138" y="95"/>
                      </a:cubicBezTo>
                      <a:cubicBezTo>
                        <a:pt x="148" y="98"/>
                        <a:pt x="154" y="98"/>
                        <a:pt x="160" y="89"/>
                      </a:cubicBezTo>
                      <a:cubicBezTo>
                        <a:pt x="158" y="83"/>
                        <a:pt x="158" y="80"/>
                        <a:pt x="152" y="77"/>
                      </a:cubicBezTo>
                      <a:cubicBezTo>
                        <a:pt x="148" y="75"/>
                        <a:pt x="140" y="73"/>
                        <a:pt x="140" y="73"/>
                      </a:cubicBezTo>
                      <a:cubicBezTo>
                        <a:pt x="127" y="76"/>
                        <a:pt x="123" y="78"/>
                        <a:pt x="112" y="71"/>
                      </a:cubicBezTo>
                      <a:cubicBezTo>
                        <a:pt x="104" y="47"/>
                        <a:pt x="99" y="52"/>
                        <a:pt x="74" y="49"/>
                      </a:cubicBezTo>
                      <a:cubicBezTo>
                        <a:pt x="66" y="46"/>
                        <a:pt x="66" y="42"/>
                        <a:pt x="58" y="39"/>
                      </a:cubicBezTo>
                      <a:cubicBezTo>
                        <a:pt x="56" y="35"/>
                        <a:pt x="56" y="28"/>
                        <a:pt x="52" y="27"/>
                      </a:cubicBezTo>
                      <a:cubicBezTo>
                        <a:pt x="46" y="26"/>
                        <a:pt x="34" y="33"/>
                        <a:pt x="34" y="33"/>
                      </a:cubicBezTo>
                      <a:cubicBezTo>
                        <a:pt x="24" y="31"/>
                        <a:pt x="17" y="31"/>
                        <a:pt x="8" y="25"/>
                      </a:cubicBezTo>
                      <a:cubicBezTo>
                        <a:pt x="0" y="0"/>
                        <a:pt x="28" y="2"/>
                        <a:pt x="44" y="1"/>
                      </a:cubicBezTo>
                      <a:cubicBezTo>
                        <a:pt x="57" y="2"/>
                        <a:pt x="111" y="6"/>
                        <a:pt x="118" y="13"/>
                      </a:cubicBezTo>
                      <a:close/>
                    </a:path>
                  </a:pathLst>
                </a:custGeom>
                <a:solidFill>
                  <a:srgbClr val="FFC00D"/>
                </a:solidFill>
                <a:ln w="9525">
                  <a:solidFill>
                    <a:srgbClr val="FFC00D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2197" name="Group 101"/>
                <p:cNvGrpSpPr>
                  <a:grpSpLocks/>
                </p:cNvGrpSpPr>
                <p:nvPr/>
              </p:nvGrpSpPr>
              <p:grpSpPr bwMode="auto">
                <a:xfrm>
                  <a:off x="4390" y="1877"/>
                  <a:ext cx="622" cy="238"/>
                  <a:chOff x="4390" y="1888"/>
                  <a:chExt cx="622" cy="238"/>
                </a:xfrm>
              </p:grpSpPr>
              <p:sp>
                <p:nvSpPr>
                  <p:cNvPr id="132198" name="Freeform 102"/>
                  <p:cNvSpPr>
                    <a:spLocks/>
                  </p:cNvSpPr>
                  <p:nvPr/>
                </p:nvSpPr>
                <p:spPr bwMode="auto">
                  <a:xfrm>
                    <a:off x="4398" y="1906"/>
                    <a:ext cx="160" cy="59"/>
                  </a:xfrm>
                  <a:custGeom>
                    <a:avLst/>
                    <a:gdLst/>
                    <a:ahLst/>
                    <a:cxnLst>
                      <a:cxn ang="0">
                        <a:pos x="6" y="16"/>
                      </a:cxn>
                      <a:cxn ang="0">
                        <a:pos x="50" y="6"/>
                      </a:cxn>
                      <a:cxn ang="0">
                        <a:pos x="90" y="8"/>
                      </a:cxn>
                      <a:cxn ang="0">
                        <a:pos x="128" y="6"/>
                      </a:cxn>
                      <a:cxn ang="0">
                        <a:pos x="148" y="0"/>
                      </a:cxn>
                      <a:cxn ang="0">
                        <a:pos x="160" y="20"/>
                      </a:cxn>
                      <a:cxn ang="0">
                        <a:pos x="128" y="42"/>
                      </a:cxn>
                      <a:cxn ang="0">
                        <a:pos x="110" y="46"/>
                      </a:cxn>
                      <a:cxn ang="0">
                        <a:pos x="98" y="56"/>
                      </a:cxn>
                      <a:cxn ang="0">
                        <a:pos x="82" y="58"/>
                      </a:cxn>
                      <a:cxn ang="0">
                        <a:pos x="72" y="56"/>
                      </a:cxn>
                      <a:cxn ang="0">
                        <a:pos x="66" y="50"/>
                      </a:cxn>
                      <a:cxn ang="0">
                        <a:pos x="40" y="58"/>
                      </a:cxn>
                      <a:cxn ang="0">
                        <a:pos x="26" y="48"/>
                      </a:cxn>
                      <a:cxn ang="0">
                        <a:pos x="0" y="34"/>
                      </a:cxn>
                      <a:cxn ang="0">
                        <a:pos x="6" y="16"/>
                      </a:cxn>
                    </a:cxnLst>
                    <a:rect l="0" t="0" r="r" b="b"/>
                    <a:pathLst>
                      <a:path w="160" h="59">
                        <a:moveTo>
                          <a:pt x="6" y="16"/>
                        </a:moveTo>
                        <a:cubicBezTo>
                          <a:pt x="25" y="14"/>
                          <a:pt x="33" y="9"/>
                          <a:pt x="50" y="6"/>
                        </a:cubicBezTo>
                        <a:cubicBezTo>
                          <a:pt x="60" y="9"/>
                          <a:pt x="83" y="8"/>
                          <a:pt x="90" y="8"/>
                        </a:cubicBezTo>
                        <a:cubicBezTo>
                          <a:pt x="113" y="2"/>
                          <a:pt x="101" y="4"/>
                          <a:pt x="128" y="6"/>
                        </a:cubicBezTo>
                        <a:cubicBezTo>
                          <a:pt x="139" y="9"/>
                          <a:pt x="140" y="8"/>
                          <a:pt x="148" y="0"/>
                        </a:cubicBezTo>
                        <a:cubicBezTo>
                          <a:pt x="157" y="6"/>
                          <a:pt x="158" y="9"/>
                          <a:pt x="160" y="20"/>
                        </a:cubicBezTo>
                        <a:cubicBezTo>
                          <a:pt x="156" y="31"/>
                          <a:pt x="139" y="38"/>
                          <a:pt x="128" y="42"/>
                        </a:cubicBezTo>
                        <a:cubicBezTo>
                          <a:pt x="120" y="37"/>
                          <a:pt x="113" y="36"/>
                          <a:pt x="110" y="46"/>
                        </a:cubicBezTo>
                        <a:cubicBezTo>
                          <a:pt x="114" y="57"/>
                          <a:pt x="108" y="58"/>
                          <a:pt x="98" y="56"/>
                        </a:cubicBezTo>
                        <a:cubicBezTo>
                          <a:pt x="90" y="48"/>
                          <a:pt x="88" y="49"/>
                          <a:pt x="82" y="58"/>
                        </a:cubicBezTo>
                        <a:cubicBezTo>
                          <a:pt x="79" y="57"/>
                          <a:pt x="75" y="58"/>
                          <a:pt x="72" y="56"/>
                        </a:cubicBezTo>
                        <a:cubicBezTo>
                          <a:pt x="69" y="55"/>
                          <a:pt x="69" y="51"/>
                          <a:pt x="66" y="50"/>
                        </a:cubicBezTo>
                        <a:cubicBezTo>
                          <a:pt x="64" y="49"/>
                          <a:pt x="45" y="57"/>
                          <a:pt x="40" y="58"/>
                        </a:cubicBezTo>
                        <a:cubicBezTo>
                          <a:pt x="29" y="56"/>
                          <a:pt x="15" y="59"/>
                          <a:pt x="26" y="48"/>
                        </a:cubicBezTo>
                        <a:cubicBezTo>
                          <a:pt x="18" y="36"/>
                          <a:pt x="5" y="48"/>
                          <a:pt x="0" y="34"/>
                        </a:cubicBezTo>
                        <a:cubicBezTo>
                          <a:pt x="2" y="24"/>
                          <a:pt x="9" y="25"/>
                          <a:pt x="6" y="16"/>
                        </a:cubicBezTo>
                        <a:close/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2199" name="Freeform 103"/>
                  <p:cNvSpPr>
                    <a:spLocks/>
                  </p:cNvSpPr>
                  <p:nvPr/>
                </p:nvSpPr>
                <p:spPr bwMode="auto">
                  <a:xfrm flipV="1">
                    <a:off x="4649" y="1888"/>
                    <a:ext cx="363" cy="91"/>
                  </a:xfrm>
                  <a:custGeom>
                    <a:avLst/>
                    <a:gdLst/>
                    <a:ahLst/>
                    <a:cxnLst>
                      <a:cxn ang="0">
                        <a:pos x="6" y="16"/>
                      </a:cxn>
                      <a:cxn ang="0">
                        <a:pos x="50" y="6"/>
                      </a:cxn>
                      <a:cxn ang="0">
                        <a:pos x="90" y="8"/>
                      </a:cxn>
                      <a:cxn ang="0">
                        <a:pos x="128" y="6"/>
                      </a:cxn>
                      <a:cxn ang="0">
                        <a:pos x="148" y="0"/>
                      </a:cxn>
                      <a:cxn ang="0">
                        <a:pos x="160" y="20"/>
                      </a:cxn>
                      <a:cxn ang="0">
                        <a:pos x="128" y="42"/>
                      </a:cxn>
                      <a:cxn ang="0">
                        <a:pos x="110" y="46"/>
                      </a:cxn>
                      <a:cxn ang="0">
                        <a:pos x="98" y="56"/>
                      </a:cxn>
                      <a:cxn ang="0">
                        <a:pos x="82" y="58"/>
                      </a:cxn>
                      <a:cxn ang="0">
                        <a:pos x="72" y="56"/>
                      </a:cxn>
                      <a:cxn ang="0">
                        <a:pos x="66" y="50"/>
                      </a:cxn>
                      <a:cxn ang="0">
                        <a:pos x="40" y="58"/>
                      </a:cxn>
                      <a:cxn ang="0">
                        <a:pos x="26" y="48"/>
                      </a:cxn>
                      <a:cxn ang="0">
                        <a:pos x="0" y="34"/>
                      </a:cxn>
                      <a:cxn ang="0">
                        <a:pos x="6" y="16"/>
                      </a:cxn>
                    </a:cxnLst>
                    <a:rect l="0" t="0" r="r" b="b"/>
                    <a:pathLst>
                      <a:path w="160" h="59">
                        <a:moveTo>
                          <a:pt x="6" y="16"/>
                        </a:moveTo>
                        <a:cubicBezTo>
                          <a:pt x="25" y="14"/>
                          <a:pt x="33" y="9"/>
                          <a:pt x="50" y="6"/>
                        </a:cubicBezTo>
                        <a:cubicBezTo>
                          <a:pt x="60" y="9"/>
                          <a:pt x="83" y="8"/>
                          <a:pt x="90" y="8"/>
                        </a:cubicBezTo>
                        <a:cubicBezTo>
                          <a:pt x="113" y="2"/>
                          <a:pt x="101" y="4"/>
                          <a:pt x="128" y="6"/>
                        </a:cubicBezTo>
                        <a:cubicBezTo>
                          <a:pt x="139" y="9"/>
                          <a:pt x="140" y="8"/>
                          <a:pt x="148" y="0"/>
                        </a:cubicBezTo>
                        <a:cubicBezTo>
                          <a:pt x="157" y="6"/>
                          <a:pt x="158" y="9"/>
                          <a:pt x="160" y="20"/>
                        </a:cubicBezTo>
                        <a:cubicBezTo>
                          <a:pt x="156" y="31"/>
                          <a:pt x="139" y="38"/>
                          <a:pt x="128" y="42"/>
                        </a:cubicBezTo>
                        <a:cubicBezTo>
                          <a:pt x="120" y="37"/>
                          <a:pt x="113" y="36"/>
                          <a:pt x="110" y="46"/>
                        </a:cubicBezTo>
                        <a:cubicBezTo>
                          <a:pt x="114" y="57"/>
                          <a:pt x="108" y="58"/>
                          <a:pt x="98" y="56"/>
                        </a:cubicBezTo>
                        <a:cubicBezTo>
                          <a:pt x="90" y="48"/>
                          <a:pt x="88" y="49"/>
                          <a:pt x="82" y="58"/>
                        </a:cubicBezTo>
                        <a:cubicBezTo>
                          <a:pt x="79" y="57"/>
                          <a:pt x="75" y="58"/>
                          <a:pt x="72" y="56"/>
                        </a:cubicBezTo>
                        <a:cubicBezTo>
                          <a:pt x="69" y="55"/>
                          <a:pt x="69" y="51"/>
                          <a:pt x="66" y="50"/>
                        </a:cubicBezTo>
                        <a:cubicBezTo>
                          <a:pt x="64" y="49"/>
                          <a:pt x="45" y="57"/>
                          <a:pt x="40" y="58"/>
                        </a:cubicBezTo>
                        <a:cubicBezTo>
                          <a:pt x="29" y="56"/>
                          <a:pt x="15" y="59"/>
                          <a:pt x="26" y="48"/>
                        </a:cubicBezTo>
                        <a:cubicBezTo>
                          <a:pt x="18" y="36"/>
                          <a:pt x="5" y="48"/>
                          <a:pt x="0" y="34"/>
                        </a:cubicBezTo>
                        <a:cubicBezTo>
                          <a:pt x="2" y="24"/>
                          <a:pt x="9" y="25"/>
                          <a:pt x="6" y="16"/>
                        </a:cubicBezTo>
                        <a:close/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2200" name="Freeform 104"/>
                  <p:cNvSpPr>
                    <a:spLocks/>
                  </p:cNvSpPr>
                  <p:nvPr/>
                </p:nvSpPr>
                <p:spPr bwMode="auto">
                  <a:xfrm>
                    <a:off x="4390" y="1987"/>
                    <a:ext cx="572" cy="139"/>
                  </a:xfrm>
                  <a:custGeom>
                    <a:avLst/>
                    <a:gdLst/>
                    <a:ahLst/>
                    <a:cxnLst>
                      <a:cxn ang="0">
                        <a:pos x="94" y="75"/>
                      </a:cxn>
                      <a:cxn ang="0">
                        <a:pos x="142" y="81"/>
                      </a:cxn>
                      <a:cxn ang="0">
                        <a:pos x="164" y="87"/>
                      </a:cxn>
                      <a:cxn ang="0">
                        <a:pos x="222" y="121"/>
                      </a:cxn>
                      <a:cxn ang="0">
                        <a:pos x="356" y="135"/>
                      </a:cxn>
                      <a:cxn ang="0">
                        <a:pos x="394" y="139"/>
                      </a:cxn>
                      <a:cxn ang="0">
                        <a:pos x="416" y="137"/>
                      </a:cxn>
                      <a:cxn ang="0">
                        <a:pos x="490" y="135"/>
                      </a:cxn>
                      <a:cxn ang="0">
                        <a:pos x="534" y="129"/>
                      </a:cxn>
                      <a:cxn ang="0">
                        <a:pos x="550" y="125"/>
                      </a:cxn>
                      <a:cxn ang="0">
                        <a:pos x="562" y="121"/>
                      </a:cxn>
                      <a:cxn ang="0">
                        <a:pos x="572" y="103"/>
                      </a:cxn>
                      <a:cxn ang="0">
                        <a:pos x="550" y="97"/>
                      </a:cxn>
                      <a:cxn ang="0">
                        <a:pos x="522" y="93"/>
                      </a:cxn>
                      <a:cxn ang="0">
                        <a:pos x="530" y="65"/>
                      </a:cxn>
                      <a:cxn ang="0">
                        <a:pos x="514" y="57"/>
                      </a:cxn>
                      <a:cxn ang="0">
                        <a:pos x="498" y="55"/>
                      </a:cxn>
                      <a:cxn ang="0">
                        <a:pos x="486" y="51"/>
                      </a:cxn>
                      <a:cxn ang="0">
                        <a:pos x="468" y="71"/>
                      </a:cxn>
                      <a:cxn ang="0">
                        <a:pos x="458" y="93"/>
                      </a:cxn>
                      <a:cxn ang="0">
                        <a:pos x="440" y="79"/>
                      </a:cxn>
                      <a:cxn ang="0">
                        <a:pos x="426" y="73"/>
                      </a:cxn>
                      <a:cxn ang="0">
                        <a:pos x="416" y="87"/>
                      </a:cxn>
                      <a:cxn ang="0">
                        <a:pos x="402" y="75"/>
                      </a:cxn>
                      <a:cxn ang="0">
                        <a:pos x="386" y="85"/>
                      </a:cxn>
                      <a:cxn ang="0">
                        <a:pos x="368" y="65"/>
                      </a:cxn>
                      <a:cxn ang="0">
                        <a:pos x="332" y="43"/>
                      </a:cxn>
                      <a:cxn ang="0">
                        <a:pos x="312" y="49"/>
                      </a:cxn>
                      <a:cxn ang="0">
                        <a:pos x="296" y="71"/>
                      </a:cxn>
                      <a:cxn ang="0">
                        <a:pos x="322" y="89"/>
                      </a:cxn>
                      <a:cxn ang="0">
                        <a:pos x="334" y="93"/>
                      </a:cxn>
                      <a:cxn ang="0">
                        <a:pos x="326" y="105"/>
                      </a:cxn>
                      <a:cxn ang="0">
                        <a:pos x="274" y="95"/>
                      </a:cxn>
                      <a:cxn ang="0">
                        <a:pos x="260" y="57"/>
                      </a:cxn>
                      <a:cxn ang="0">
                        <a:pos x="230" y="49"/>
                      </a:cxn>
                      <a:cxn ang="0">
                        <a:pos x="218" y="31"/>
                      </a:cxn>
                      <a:cxn ang="0">
                        <a:pos x="194" y="15"/>
                      </a:cxn>
                      <a:cxn ang="0">
                        <a:pos x="176" y="9"/>
                      </a:cxn>
                      <a:cxn ang="0">
                        <a:pos x="170" y="7"/>
                      </a:cxn>
                      <a:cxn ang="0">
                        <a:pos x="152" y="13"/>
                      </a:cxn>
                      <a:cxn ang="0">
                        <a:pos x="146" y="31"/>
                      </a:cxn>
                      <a:cxn ang="0">
                        <a:pos x="100" y="29"/>
                      </a:cxn>
                      <a:cxn ang="0">
                        <a:pos x="94" y="11"/>
                      </a:cxn>
                      <a:cxn ang="0">
                        <a:pos x="70" y="1"/>
                      </a:cxn>
                      <a:cxn ang="0">
                        <a:pos x="24" y="7"/>
                      </a:cxn>
                      <a:cxn ang="0">
                        <a:pos x="8" y="21"/>
                      </a:cxn>
                      <a:cxn ang="0">
                        <a:pos x="6" y="43"/>
                      </a:cxn>
                      <a:cxn ang="0">
                        <a:pos x="12" y="45"/>
                      </a:cxn>
                      <a:cxn ang="0">
                        <a:pos x="24" y="53"/>
                      </a:cxn>
                      <a:cxn ang="0">
                        <a:pos x="30" y="57"/>
                      </a:cxn>
                      <a:cxn ang="0">
                        <a:pos x="52" y="53"/>
                      </a:cxn>
                      <a:cxn ang="0">
                        <a:pos x="70" y="63"/>
                      </a:cxn>
                      <a:cxn ang="0">
                        <a:pos x="86" y="77"/>
                      </a:cxn>
                      <a:cxn ang="0">
                        <a:pos x="106" y="73"/>
                      </a:cxn>
                    </a:cxnLst>
                    <a:rect l="0" t="0" r="r" b="b"/>
                    <a:pathLst>
                      <a:path w="572" h="139">
                        <a:moveTo>
                          <a:pt x="94" y="75"/>
                        </a:moveTo>
                        <a:cubicBezTo>
                          <a:pt x="113" y="76"/>
                          <a:pt x="125" y="77"/>
                          <a:pt x="142" y="81"/>
                        </a:cubicBezTo>
                        <a:cubicBezTo>
                          <a:pt x="149" y="83"/>
                          <a:pt x="164" y="87"/>
                          <a:pt x="164" y="87"/>
                        </a:cubicBezTo>
                        <a:cubicBezTo>
                          <a:pt x="176" y="105"/>
                          <a:pt x="201" y="118"/>
                          <a:pt x="222" y="121"/>
                        </a:cubicBezTo>
                        <a:cubicBezTo>
                          <a:pt x="263" y="119"/>
                          <a:pt x="316" y="122"/>
                          <a:pt x="356" y="135"/>
                        </a:cubicBezTo>
                        <a:cubicBezTo>
                          <a:pt x="370" y="133"/>
                          <a:pt x="380" y="134"/>
                          <a:pt x="394" y="139"/>
                        </a:cubicBezTo>
                        <a:cubicBezTo>
                          <a:pt x="403" y="137"/>
                          <a:pt x="407" y="135"/>
                          <a:pt x="416" y="137"/>
                        </a:cubicBezTo>
                        <a:cubicBezTo>
                          <a:pt x="441" y="135"/>
                          <a:pt x="464" y="136"/>
                          <a:pt x="490" y="135"/>
                        </a:cubicBezTo>
                        <a:cubicBezTo>
                          <a:pt x="505" y="133"/>
                          <a:pt x="519" y="131"/>
                          <a:pt x="534" y="129"/>
                        </a:cubicBezTo>
                        <a:cubicBezTo>
                          <a:pt x="539" y="128"/>
                          <a:pt x="545" y="126"/>
                          <a:pt x="550" y="125"/>
                        </a:cubicBezTo>
                        <a:cubicBezTo>
                          <a:pt x="554" y="124"/>
                          <a:pt x="562" y="121"/>
                          <a:pt x="562" y="121"/>
                        </a:cubicBezTo>
                        <a:cubicBezTo>
                          <a:pt x="571" y="107"/>
                          <a:pt x="568" y="114"/>
                          <a:pt x="572" y="103"/>
                        </a:cubicBezTo>
                        <a:cubicBezTo>
                          <a:pt x="568" y="91"/>
                          <a:pt x="562" y="95"/>
                          <a:pt x="550" y="97"/>
                        </a:cubicBezTo>
                        <a:cubicBezTo>
                          <a:pt x="547" y="97"/>
                          <a:pt x="523" y="95"/>
                          <a:pt x="522" y="93"/>
                        </a:cubicBezTo>
                        <a:cubicBezTo>
                          <a:pt x="518" y="84"/>
                          <a:pt x="530" y="65"/>
                          <a:pt x="530" y="65"/>
                        </a:cubicBezTo>
                        <a:cubicBezTo>
                          <a:pt x="527" y="55"/>
                          <a:pt x="524" y="55"/>
                          <a:pt x="514" y="57"/>
                        </a:cubicBezTo>
                        <a:cubicBezTo>
                          <a:pt x="507" y="68"/>
                          <a:pt x="507" y="60"/>
                          <a:pt x="498" y="55"/>
                        </a:cubicBezTo>
                        <a:cubicBezTo>
                          <a:pt x="494" y="53"/>
                          <a:pt x="486" y="51"/>
                          <a:pt x="486" y="51"/>
                        </a:cubicBezTo>
                        <a:cubicBezTo>
                          <a:pt x="474" y="55"/>
                          <a:pt x="477" y="65"/>
                          <a:pt x="468" y="71"/>
                        </a:cubicBezTo>
                        <a:cubicBezTo>
                          <a:pt x="465" y="81"/>
                          <a:pt x="469" y="89"/>
                          <a:pt x="458" y="93"/>
                        </a:cubicBezTo>
                        <a:cubicBezTo>
                          <a:pt x="446" y="92"/>
                          <a:pt x="431" y="93"/>
                          <a:pt x="440" y="79"/>
                        </a:cubicBezTo>
                        <a:cubicBezTo>
                          <a:pt x="437" y="70"/>
                          <a:pt x="434" y="70"/>
                          <a:pt x="426" y="73"/>
                        </a:cubicBezTo>
                        <a:cubicBezTo>
                          <a:pt x="421" y="87"/>
                          <a:pt x="426" y="84"/>
                          <a:pt x="416" y="87"/>
                        </a:cubicBezTo>
                        <a:cubicBezTo>
                          <a:pt x="401" y="82"/>
                          <a:pt x="405" y="87"/>
                          <a:pt x="402" y="75"/>
                        </a:cubicBezTo>
                        <a:cubicBezTo>
                          <a:pt x="399" y="80"/>
                          <a:pt x="386" y="85"/>
                          <a:pt x="386" y="85"/>
                        </a:cubicBezTo>
                        <a:cubicBezTo>
                          <a:pt x="377" y="82"/>
                          <a:pt x="376" y="71"/>
                          <a:pt x="368" y="65"/>
                        </a:cubicBezTo>
                        <a:cubicBezTo>
                          <a:pt x="358" y="57"/>
                          <a:pt x="345" y="47"/>
                          <a:pt x="332" y="43"/>
                        </a:cubicBezTo>
                        <a:cubicBezTo>
                          <a:pt x="325" y="45"/>
                          <a:pt x="319" y="47"/>
                          <a:pt x="312" y="49"/>
                        </a:cubicBezTo>
                        <a:cubicBezTo>
                          <a:pt x="304" y="57"/>
                          <a:pt x="305" y="65"/>
                          <a:pt x="296" y="71"/>
                        </a:cubicBezTo>
                        <a:cubicBezTo>
                          <a:pt x="287" y="84"/>
                          <a:pt x="312" y="86"/>
                          <a:pt x="322" y="89"/>
                        </a:cubicBezTo>
                        <a:cubicBezTo>
                          <a:pt x="326" y="90"/>
                          <a:pt x="334" y="93"/>
                          <a:pt x="334" y="93"/>
                        </a:cubicBezTo>
                        <a:cubicBezTo>
                          <a:pt x="340" y="102"/>
                          <a:pt x="335" y="102"/>
                          <a:pt x="326" y="105"/>
                        </a:cubicBezTo>
                        <a:cubicBezTo>
                          <a:pt x="309" y="99"/>
                          <a:pt x="291" y="101"/>
                          <a:pt x="274" y="95"/>
                        </a:cubicBezTo>
                        <a:cubicBezTo>
                          <a:pt x="267" y="85"/>
                          <a:pt x="263" y="60"/>
                          <a:pt x="260" y="57"/>
                        </a:cubicBezTo>
                        <a:cubicBezTo>
                          <a:pt x="254" y="51"/>
                          <a:pt x="238" y="52"/>
                          <a:pt x="230" y="49"/>
                        </a:cubicBezTo>
                        <a:cubicBezTo>
                          <a:pt x="224" y="43"/>
                          <a:pt x="223" y="37"/>
                          <a:pt x="218" y="31"/>
                        </a:cubicBezTo>
                        <a:cubicBezTo>
                          <a:pt x="212" y="24"/>
                          <a:pt x="202" y="20"/>
                          <a:pt x="194" y="15"/>
                        </a:cubicBezTo>
                        <a:cubicBezTo>
                          <a:pt x="194" y="15"/>
                          <a:pt x="179" y="10"/>
                          <a:pt x="176" y="9"/>
                        </a:cubicBezTo>
                        <a:cubicBezTo>
                          <a:pt x="174" y="8"/>
                          <a:pt x="170" y="7"/>
                          <a:pt x="170" y="7"/>
                        </a:cubicBezTo>
                        <a:cubicBezTo>
                          <a:pt x="164" y="9"/>
                          <a:pt x="152" y="13"/>
                          <a:pt x="152" y="13"/>
                        </a:cubicBezTo>
                        <a:cubicBezTo>
                          <a:pt x="143" y="27"/>
                          <a:pt x="142" y="20"/>
                          <a:pt x="146" y="31"/>
                        </a:cubicBezTo>
                        <a:cubicBezTo>
                          <a:pt x="130" y="33"/>
                          <a:pt x="116" y="34"/>
                          <a:pt x="100" y="29"/>
                        </a:cubicBezTo>
                        <a:cubicBezTo>
                          <a:pt x="91" y="15"/>
                          <a:pt x="90" y="22"/>
                          <a:pt x="94" y="11"/>
                        </a:cubicBezTo>
                        <a:cubicBezTo>
                          <a:pt x="90" y="0"/>
                          <a:pt x="80" y="2"/>
                          <a:pt x="70" y="1"/>
                        </a:cubicBezTo>
                        <a:cubicBezTo>
                          <a:pt x="56" y="6"/>
                          <a:pt x="39" y="6"/>
                          <a:pt x="24" y="7"/>
                        </a:cubicBezTo>
                        <a:cubicBezTo>
                          <a:pt x="17" y="11"/>
                          <a:pt x="15" y="17"/>
                          <a:pt x="8" y="21"/>
                        </a:cubicBezTo>
                        <a:cubicBezTo>
                          <a:pt x="3" y="29"/>
                          <a:pt x="0" y="30"/>
                          <a:pt x="6" y="43"/>
                        </a:cubicBezTo>
                        <a:cubicBezTo>
                          <a:pt x="7" y="45"/>
                          <a:pt x="10" y="44"/>
                          <a:pt x="12" y="45"/>
                        </a:cubicBezTo>
                        <a:cubicBezTo>
                          <a:pt x="16" y="47"/>
                          <a:pt x="20" y="50"/>
                          <a:pt x="24" y="53"/>
                        </a:cubicBezTo>
                        <a:cubicBezTo>
                          <a:pt x="26" y="54"/>
                          <a:pt x="30" y="57"/>
                          <a:pt x="30" y="57"/>
                        </a:cubicBezTo>
                        <a:cubicBezTo>
                          <a:pt x="37" y="56"/>
                          <a:pt x="45" y="53"/>
                          <a:pt x="52" y="53"/>
                        </a:cubicBezTo>
                        <a:cubicBezTo>
                          <a:pt x="59" y="53"/>
                          <a:pt x="70" y="63"/>
                          <a:pt x="70" y="63"/>
                        </a:cubicBezTo>
                        <a:cubicBezTo>
                          <a:pt x="75" y="70"/>
                          <a:pt x="78" y="74"/>
                          <a:pt x="86" y="77"/>
                        </a:cubicBezTo>
                        <a:cubicBezTo>
                          <a:pt x="93" y="76"/>
                          <a:pt x="106" y="73"/>
                          <a:pt x="106" y="73"/>
                        </a:cubicBezTo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32201" name="Group 105"/>
            <p:cNvGrpSpPr>
              <a:grpSpLocks/>
            </p:cNvGrpSpPr>
            <p:nvPr/>
          </p:nvGrpSpPr>
          <p:grpSpPr bwMode="auto">
            <a:xfrm>
              <a:off x="3554" y="2039"/>
              <a:ext cx="1043" cy="318"/>
              <a:chOff x="3498" y="2247"/>
              <a:chExt cx="1043" cy="318"/>
            </a:xfrm>
          </p:grpSpPr>
          <p:sp>
            <p:nvSpPr>
              <p:cNvPr id="132202" name="Oval 106"/>
              <p:cNvSpPr>
                <a:spLocks noChangeArrowheads="1"/>
              </p:cNvSpPr>
              <p:nvPr/>
            </p:nvSpPr>
            <p:spPr bwMode="auto">
              <a:xfrm>
                <a:off x="3498" y="2247"/>
                <a:ext cx="1043" cy="318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19050">
                <a:round/>
                <a:headEnd/>
                <a:tailEnd/>
              </a:ln>
              <a:effectLst/>
              <a:scene3d>
                <a:camera prst="legacyPerspectiveBottom"/>
                <a:lightRig rig="legacyFlat3" dir="t"/>
              </a:scene3d>
              <a:sp3d extrusionH="2778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grpSp>
            <p:nvGrpSpPr>
              <p:cNvPr id="132203" name="Group 107"/>
              <p:cNvGrpSpPr>
                <a:grpSpLocks/>
              </p:cNvGrpSpPr>
              <p:nvPr/>
            </p:nvGrpSpPr>
            <p:grpSpPr bwMode="auto">
              <a:xfrm>
                <a:off x="3602" y="2292"/>
                <a:ext cx="848" cy="238"/>
                <a:chOff x="4390" y="1877"/>
                <a:chExt cx="848" cy="238"/>
              </a:xfrm>
            </p:grpSpPr>
            <p:sp>
              <p:nvSpPr>
                <p:cNvPr id="132204" name="Freeform 108"/>
                <p:cNvSpPr>
                  <a:spLocks/>
                </p:cNvSpPr>
                <p:nvPr/>
              </p:nvSpPr>
              <p:spPr bwMode="auto">
                <a:xfrm>
                  <a:off x="4990" y="1893"/>
                  <a:ext cx="248" cy="191"/>
                </a:xfrm>
                <a:custGeom>
                  <a:avLst/>
                  <a:gdLst/>
                  <a:ahLst/>
                  <a:cxnLst>
                    <a:cxn ang="0">
                      <a:pos x="118" y="13"/>
                    </a:cxn>
                    <a:cxn ang="0">
                      <a:pos x="174" y="27"/>
                    </a:cxn>
                    <a:cxn ang="0">
                      <a:pos x="204" y="35"/>
                    </a:cxn>
                    <a:cxn ang="0">
                      <a:pos x="216" y="45"/>
                    </a:cxn>
                    <a:cxn ang="0">
                      <a:pos x="228" y="61"/>
                    </a:cxn>
                    <a:cxn ang="0">
                      <a:pos x="248" y="97"/>
                    </a:cxn>
                    <a:cxn ang="0">
                      <a:pos x="232" y="145"/>
                    </a:cxn>
                    <a:cxn ang="0">
                      <a:pos x="214" y="155"/>
                    </a:cxn>
                    <a:cxn ang="0">
                      <a:pos x="184" y="165"/>
                    </a:cxn>
                    <a:cxn ang="0">
                      <a:pos x="148" y="175"/>
                    </a:cxn>
                    <a:cxn ang="0">
                      <a:pos x="124" y="181"/>
                    </a:cxn>
                    <a:cxn ang="0">
                      <a:pos x="106" y="191"/>
                    </a:cxn>
                    <a:cxn ang="0">
                      <a:pos x="80" y="185"/>
                    </a:cxn>
                    <a:cxn ang="0">
                      <a:pos x="100" y="167"/>
                    </a:cxn>
                    <a:cxn ang="0">
                      <a:pos x="76" y="143"/>
                    </a:cxn>
                    <a:cxn ang="0">
                      <a:pos x="70" y="123"/>
                    </a:cxn>
                    <a:cxn ang="0">
                      <a:pos x="82" y="119"/>
                    </a:cxn>
                    <a:cxn ang="0">
                      <a:pos x="128" y="135"/>
                    </a:cxn>
                    <a:cxn ang="0">
                      <a:pos x="148" y="129"/>
                    </a:cxn>
                    <a:cxn ang="0">
                      <a:pos x="154" y="117"/>
                    </a:cxn>
                    <a:cxn ang="0">
                      <a:pos x="130" y="105"/>
                    </a:cxn>
                    <a:cxn ang="0">
                      <a:pos x="126" y="99"/>
                    </a:cxn>
                    <a:cxn ang="0">
                      <a:pos x="138" y="95"/>
                    </a:cxn>
                    <a:cxn ang="0">
                      <a:pos x="160" y="89"/>
                    </a:cxn>
                    <a:cxn ang="0">
                      <a:pos x="152" y="77"/>
                    </a:cxn>
                    <a:cxn ang="0">
                      <a:pos x="140" y="73"/>
                    </a:cxn>
                    <a:cxn ang="0">
                      <a:pos x="112" y="71"/>
                    </a:cxn>
                    <a:cxn ang="0">
                      <a:pos x="74" y="49"/>
                    </a:cxn>
                    <a:cxn ang="0">
                      <a:pos x="58" y="39"/>
                    </a:cxn>
                    <a:cxn ang="0">
                      <a:pos x="52" y="27"/>
                    </a:cxn>
                    <a:cxn ang="0">
                      <a:pos x="34" y="33"/>
                    </a:cxn>
                    <a:cxn ang="0">
                      <a:pos x="8" y="25"/>
                    </a:cxn>
                    <a:cxn ang="0">
                      <a:pos x="44" y="1"/>
                    </a:cxn>
                    <a:cxn ang="0">
                      <a:pos x="118" y="13"/>
                    </a:cxn>
                  </a:cxnLst>
                  <a:rect l="0" t="0" r="r" b="b"/>
                  <a:pathLst>
                    <a:path w="248" h="191">
                      <a:moveTo>
                        <a:pt x="118" y="13"/>
                      </a:moveTo>
                      <a:cubicBezTo>
                        <a:pt x="137" y="19"/>
                        <a:pt x="154" y="24"/>
                        <a:pt x="174" y="27"/>
                      </a:cubicBezTo>
                      <a:cubicBezTo>
                        <a:pt x="184" y="30"/>
                        <a:pt x="194" y="32"/>
                        <a:pt x="204" y="35"/>
                      </a:cubicBezTo>
                      <a:cubicBezTo>
                        <a:pt x="208" y="39"/>
                        <a:pt x="213" y="41"/>
                        <a:pt x="216" y="45"/>
                      </a:cubicBezTo>
                      <a:cubicBezTo>
                        <a:pt x="221" y="51"/>
                        <a:pt x="220" y="56"/>
                        <a:pt x="228" y="61"/>
                      </a:cubicBezTo>
                      <a:cubicBezTo>
                        <a:pt x="236" y="73"/>
                        <a:pt x="240" y="85"/>
                        <a:pt x="248" y="97"/>
                      </a:cubicBezTo>
                      <a:cubicBezTo>
                        <a:pt x="245" y="110"/>
                        <a:pt x="244" y="135"/>
                        <a:pt x="232" y="145"/>
                      </a:cubicBezTo>
                      <a:cubicBezTo>
                        <a:pt x="227" y="149"/>
                        <a:pt x="214" y="155"/>
                        <a:pt x="214" y="155"/>
                      </a:cubicBezTo>
                      <a:cubicBezTo>
                        <a:pt x="206" y="166"/>
                        <a:pt x="199" y="164"/>
                        <a:pt x="184" y="165"/>
                      </a:cubicBezTo>
                      <a:cubicBezTo>
                        <a:pt x="172" y="169"/>
                        <a:pt x="160" y="172"/>
                        <a:pt x="148" y="175"/>
                      </a:cubicBezTo>
                      <a:cubicBezTo>
                        <a:pt x="140" y="177"/>
                        <a:pt x="124" y="181"/>
                        <a:pt x="124" y="181"/>
                      </a:cubicBezTo>
                      <a:cubicBezTo>
                        <a:pt x="110" y="190"/>
                        <a:pt x="117" y="187"/>
                        <a:pt x="106" y="191"/>
                      </a:cubicBezTo>
                      <a:cubicBezTo>
                        <a:pt x="97" y="190"/>
                        <a:pt x="80" y="185"/>
                        <a:pt x="80" y="185"/>
                      </a:cubicBezTo>
                      <a:cubicBezTo>
                        <a:pt x="75" y="170"/>
                        <a:pt x="89" y="171"/>
                        <a:pt x="100" y="167"/>
                      </a:cubicBezTo>
                      <a:cubicBezTo>
                        <a:pt x="107" y="147"/>
                        <a:pt x="90" y="146"/>
                        <a:pt x="76" y="143"/>
                      </a:cubicBezTo>
                      <a:cubicBezTo>
                        <a:pt x="71" y="139"/>
                        <a:pt x="62" y="131"/>
                        <a:pt x="70" y="123"/>
                      </a:cubicBezTo>
                      <a:cubicBezTo>
                        <a:pt x="73" y="120"/>
                        <a:pt x="82" y="119"/>
                        <a:pt x="82" y="119"/>
                      </a:cubicBezTo>
                      <a:cubicBezTo>
                        <a:pt x="101" y="122"/>
                        <a:pt x="111" y="129"/>
                        <a:pt x="128" y="135"/>
                      </a:cubicBezTo>
                      <a:cubicBezTo>
                        <a:pt x="135" y="133"/>
                        <a:pt x="141" y="131"/>
                        <a:pt x="148" y="129"/>
                      </a:cubicBezTo>
                      <a:cubicBezTo>
                        <a:pt x="148" y="128"/>
                        <a:pt x="155" y="119"/>
                        <a:pt x="154" y="117"/>
                      </a:cubicBezTo>
                      <a:cubicBezTo>
                        <a:pt x="149" y="110"/>
                        <a:pt x="130" y="105"/>
                        <a:pt x="130" y="105"/>
                      </a:cubicBezTo>
                      <a:cubicBezTo>
                        <a:pt x="129" y="103"/>
                        <a:pt x="124" y="101"/>
                        <a:pt x="126" y="99"/>
                      </a:cubicBezTo>
                      <a:cubicBezTo>
                        <a:pt x="129" y="96"/>
                        <a:pt x="138" y="95"/>
                        <a:pt x="138" y="95"/>
                      </a:cubicBezTo>
                      <a:cubicBezTo>
                        <a:pt x="148" y="98"/>
                        <a:pt x="154" y="98"/>
                        <a:pt x="160" y="89"/>
                      </a:cubicBezTo>
                      <a:cubicBezTo>
                        <a:pt x="158" y="83"/>
                        <a:pt x="158" y="80"/>
                        <a:pt x="152" y="77"/>
                      </a:cubicBezTo>
                      <a:cubicBezTo>
                        <a:pt x="148" y="75"/>
                        <a:pt x="140" y="73"/>
                        <a:pt x="140" y="73"/>
                      </a:cubicBezTo>
                      <a:cubicBezTo>
                        <a:pt x="127" y="76"/>
                        <a:pt x="123" y="78"/>
                        <a:pt x="112" y="71"/>
                      </a:cubicBezTo>
                      <a:cubicBezTo>
                        <a:pt x="104" y="47"/>
                        <a:pt x="99" y="52"/>
                        <a:pt x="74" y="49"/>
                      </a:cubicBezTo>
                      <a:cubicBezTo>
                        <a:pt x="66" y="46"/>
                        <a:pt x="66" y="42"/>
                        <a:pt x="58" y="39"/>
                      </a:cubicBezTo>
                      <a:cubicBezTo>
                        <a:pt x="56" y="35"/>
                        <a:pt x="56" y="28"/>
                        <a:pt x="52" y="27"/>
                      </a:cubicBezTo>
                      <a:cubicBezTo>
                        <a:pt x="46" y="26"/>
                        <a:pt x="34" y="33"/>
                        <a:pt x="34" y="33"/>
                      </a:cubicBezTo>
                      <a:cubicBezTo>
                        <a:pt x="24" y="31"/>
                        <a:pt x="17" y="31"/>
                        <a:pt x="8" y="25"/>
                      </a:cubicBezTo>
                      <a:cubicBezTo>
                        <a:pt x="0" y="0"/>
                        <a:pt x="28" y="2"/>
                        <a:pt x="44" y="1"/>
                      </a:cubicBezTo>
                      <a:cubicBezTo>
                        <a:pt x="57" y="2"/>
                        <a:pt x="111" y="6"/>
                        <a:pt x="118" y="13"/>
                      </a:cubicBezTo>
                      <a:close/>
                    </a:path>
                  </a:pathLst>
                </a:custGeom>
                <a:solidFill>
                  <a:srgbClr val="FFC00D"/>
                </a:solidFill>
                <a:ln w="9525">
                  <a:solidFill>
                    <a:srgbClr val="FFC00D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2205" name="Group 109"/>
                <p:cNvGrpSpPr>
                  <a:grpSpLocks/>
                </p:cNvGrpSpPr>
                <p:nvPr/>
              </p:nvGrpSpPr>
              <p:grpSpPr bwMode="auto">
                <a:xfrm>
                  <a:off x="4390" y="1877"/>
                  <a:ext cx="622" cy="238"/>
                  <a:chOff x="4390" y="1888"/>
                  <a:chExt cx="622" cy="238"/>
                </a:xfrm>
              </p:grpSpPr>
              <p:sp>
                <p:nvSpPr>
                  <p:cNvPr id="132206" name="Freeform 110"/>
                  <p:cNvSpPr>
                    <a:spLocks/>
                  </p:cNvSpPr>
                  <p:nvPr/>
                </p:nvSpPr>
                <p:spPr bwMode="auto">
                  <a:xfrm>
                    <a:off x="4398" y="1906"/>
                    <a:ext cx="160" cy="59"/>
                  </a:xfrm>
                  <a:custGeom>
                    <a:avLst/>
                    <a:gdLst/>
                    <a:ahLst/>
                    <a:cxnLst>
                      <a:cxn ang="0">
                        <a:pos x="6" y="16"/>
                      </a:cxn>
                      <a:cxn ang="0">
                        <a:pos x="50" y="6"/>
                      </a:cxn>
                      <a:cxn ang="0">
                        <a:pos x="90" y="8"/>
                      </a:cxn>
                      <a:cxn ang="0">
                        <a:pos x="128" y="6"/>
                      </a:cxn>
                      <a:cxn ang="0">
                        <a:pos x="148" y="0"/>
                      </a:cxn>
                      <a:cxn ang="0">
                        <a:pos x="160" y="20"/>
                      </a:cxn>
                      <a:cxn ang="0">
                        <a:pos x="128" y="42"/>
                      </a:cxn>
                      <a:cxn ang="0">
                        <a:pos x="110" y="46"/>
                      </a:cxn>
                      <a:cxn ang="0">
                        <a:pos x="98" y="56"/>
                      </a:cxn>
                      <a:cxn ang="0">
                        <a:pos x="82" y="58"/>
                      </a:cxn>
                      <a:cxn ang="0">
                        <a:pos x="72" y="56"/>
                      </a:cxn>
                      <a:cxn ang="0">
                        <a:pos x="66" y="50"/>
                      </a:cxn>
                      <a:cxn ang="0">
                        <a:pos x="40" y="58"/>
                      </a:cxn>
                      <a:cxn ang="0">
                        <a:pos x="26" y="48"/>
                      </a:cxn>
                      <a:cxn ang="0">
                        <a:pos x="0" y="34"/>
                      </a:cxn>
                      <a:cxn ang="0">
                        <a:pos x="6" y="16"/>
                      </a:cxn>
                    </a:cxnLst>
                    <a:rect l="0" t="0" r="r" b="b"/>
                    <a:pathLst>
                      <a:path w="160" h="59">
                        <a:moveTo>
                          <a:pt x="6" y="16"/>
                        </a:moveTo>
                        <a:cubicBezTo>
                          <a:pt x="25" y="14"/>
                          <a:pt x="33" y="9"/>
                          <a:pt x="50" y="6"/>
                        </a:cubicBezTo>
                        <a:cubicBezTo>
                          <a:pt x="60" y="9"/>
                          <a:pt x="83" y="8"/>
                          <a:pt x="90" y="8"/>
                        </a:cubicBezTo>
                        <a:cubicBezTo>
                          <a:pt x="113" y="2"/>
                          <a:pt x="101" y="4"/>
                          <a:pt x="128" y="6"/>
                        </a:cubicBezTo>
                        <a:cubicBezTo>
                          <a:pt x="139" y="9"/>
                          <a:pt x="140" y="8"/>
                          <a:pt x="148" y="0"/>
                        </a:cubicBezTo>
                        <a:cubicBezTo>
                          <a:pt x="157" y="6"/>
                          <a:pt x="158" y="9"/>
                          <a:pt x="160" y="20"/>
                        </a:cubicBezTo>
                        <a:cubicBezTo>
                          <a:pt x="156" y="31"/>
                          <a:pt x="139" y="38"/>
                          <a:pt x="128" y="42"/>
                        </a:cubicBezTo>
                        <a:cubicBezTo>
                          <a:pt x="120" y="37"/>
                          <a:pt x="113" y="36"/>
                          <a:pt x="110" y="46"/>
                        </a:cubicBezTo>
                        <a:cubicBezTo>
                          <a:pt x="114" y="57"/>
                          <a:pt x="108" y="58"/>
                          <a:pt x="98" y="56"/>
                        </a:cubicBezTo>
                        <a:cubicBezTo>
                          <a:pt x="90" y="48"/>
                          <a:pt x="88" y="49"/>
                          <a:pt x="82" y="58"/>
                        </a:cubicBezTo>
                        <a:cubicBezTo>
                          <a:pt x="79" y="57"/>
                          <a:pt x="75" y="58"/>
                          <a:pt x="72" y="56"/>
                        </a:cubicBezTo>
                        <a:cubicBezTo>
                          <a:pt x="69" y="55"/>
                          <a:pt x="69" y="51"/>
                          <a:pt x="66" y="50"/>
                        </a:cubicBezTo>
                        <a:cubicBezTo>
                          <a:pt x="64" y="49"/>
                          <a:pt x="45" y="57"/>
                          <a:pt x="40" y="58"/>
                        </a:cubicBezTo>
                        <a:cubicBezTo>
                          <a:pt x="29" y="56"/>
                          <a:pt x="15" y="59"/>
                          <a:pt x="26" y="48"/>
                        </a:cubicBezTo>
                        <a:cubicBezTo>
                          <a:pt x="18" y="36"/>
                          <a:pt x="5" y="48"/>
                          <a:pt x="0" y="34"/>
                        </a:cubicBezTo>
                        <a:cubicBezTo>
                          <a:pt x="2" y="24"/>
                          <a:pt x="9" y="25"/>
                          <a:pt x="6" y="16"/>
                        </a:cubicBezTo>
                        <a:close/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2207" name="Freeform 111"/>
                  <p:cNvSpPr>
                    <a:spLocks/>
                  </p:cNvSpPr>
                  <p:nvPr/>
                </p:nvSpPr>
                <p:spPr bwMode="auto">
                  <a:xfrm flipV="1">
                    <a:off x="4649" y="1888"/>
                    <a:ext cx="363" cy="91"/>
                  </a:xfrm>
                  <a:custGeom>
                    <a:avLst/>
                    <a:gdLst/>
                    <a:ahLst/>
                    <a:cxnLst>
                      <a:cxn ang="0">
                        <a:pos x="6" y="16"/>
                      </a:cxn>
                      <a:cxn ang="0">
                        <a:pos x="50" y="6"/>
                      </a:cxn>
                      <a:cxn ang="0">
                        <a:pos x="90" y="8"/>
                      </a:cxn>
                      <a:cxn ang="0">
                        <a:pos x="128" y="6"/>
                      </a:cxn>
                      <a:cxn ang="0">
                        <a:pos x="148" y="0"/>
                      </a:cxn>
                      <a:cxn ang="0">
                        <a:pos x="160" y="20"/>
                      </a:cxn>
                      <a:cxn ang="0">
                        <a:pos x="128" y="42"/>
                      </a:cxn>
                      <a:cxn ang="0">
                        <a:pos x="110" y="46"/>
                      </a:cxn>
                      <a:cxn ang="0">
                        <a:pos x="98" y="56"/>
                      </a:cxn>
                      <a:cxn ang="0">
                        <a:pos x="82" y="58"/>
                      </a:cxn>
                      <a:cxn ang="0">
                        <a:pos x="72" y="56"/>
                      </a:cxn>
                      <a:cxn ang="0">
                        <a:pos x="66" y="50"/>
                      </a:cxn>
                      <a:cxn ang="0">
                        <a:pos x="40" y="58"/>
                      </a:cxn>
                      <a:cxn ang="0">
                        <a:pos x="26" y="48"/>
                      </a:cxn>
                      <a:cxn ang="0">
                        <a:pos x="0" y="34"/>
                      </a:cxn>
                      <a:cxn ang="0">
                        <a:pos x="6" y="16"/>
                      </a:cxn>
                    </a:cxnLst>
                    <a:rect l="0" t="0" r="r" b="b"/>
                    <a:pathLst>
                      <a:path w="160" h="59">
                        <a:moveTo>
                          <a:pt x="6" y="16"/>
                        </a:moveTo>
                        <a:cubicBezTo>
                          <a:pt x="25" y="14"/>
                          <a:pt x="33" y="9"/>
                          <a:pt x="50" y="6"/>
                        </a:cubicBezTo>
                        <a:cubicBezTo>
                          <a:pt x="60" y="9"/>
                          <a:pt x="83" y="8"/>
                          <a:pt x="90" y="8"/>
                        </a:cubicBezTo>
                        <a:cubicBezTo>
                          <a:pt x="113" y="2"/>
                          <a:pt x="101" y="4"/>
                          <a:pt x="128" y="6"/>
                        </a:cubicBezTo>
                        <a:cubicBezTo>
                          <a:pt x="139" y="9"/>
                          <a:pt x="140" y="8"/>
                          <a:pt x="148" y="0"/>
                        </a:cubicBezTo>
                        <a:cubicBezTo>
                          <a:pt x="157" y="6"/>
                          <a:pt x="158" y="9"/>
                          <a:pt x="160" y="20"/>
                        </a:cubicBezTo>
                        <a:cubicBezTo>
                          <a:pt x="156" y="31"/>
                          <a:pt x="139" y="38"/>
                          <a:pt x="128" y="42"/>
                        </a:cubicBezTo>
                        <a:cubicBezTo>
                          <a:pt x="120" y="37"/>
                          <a:pt x="113" y="36"/>
                          <a:pt x="110" y="46"/>
                        </a:cubicBezTo>
                        <a:cubicBezTo>
                          <a:pt x="114" y="57"/>
                          <a:pt x="108" y="58"/>
                          <a:pt x="98" y="56"/>
                        </a:cubicBezTo>
                        <a:cubicBezTo>
                          <a:pt x="90" y="48"/>
                          <a:pt x="88" y="49"/>
                          <a:pt x="82" y="58"/>
                        </a:cubicBezTo>
                        <a:cubicBezTo>
                          <a:pt x="79" y="57"/>
                          <a:pt x="75" y="58"/>
                          <a:pt x="72" y="56"/>
                        </a:cubicBezTo>
                        <a:cubicBezTo>
                          <a:pt x="69" y="55"/>
                          <a:pt x="69" y="51"/>
                          <a:pt x="66" y="50"/>
                        </a:cubicBezTo>
                        <a:cubicBezTo>
                          <a:pt x="64" y="49"/>
                          <a:pt x="45" y="57"/>
                          <a:pt x="40" y="58"/>
                        </a:cubicBezTo>
                        <a:cubicBezTo>
                          <a:pt x="29" y="56"/>
                          <a:pt x="15" y="59"/>
                          <a:pt x="26" y="48"/>
                        </a:cubicBezTo>
                        <a:cubicBezTo>
                          <a:pt x="18" y="36"/>
                          <a:pt x="5" y="48"/>
                          <a:pt x="0" y="34"/>
                        </a:cubicBezTo>
                        <a:cubicBezTo>
                          <a:pt x="2" y="24"/>
                          <a:pt x="9" y="25"/>
                          <a:pt x="6" y="16"/>
                        </a:cubicBezTo>
                        <a:close/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2208" name="Freeform 112"/>
                  <p:cNvSpPr>
                    <a:spLocks/>
                  </p:cNvSpPr>
                  <p:nvPr/>
                </p:nvSpPr>
                <p:spPr bwMode="auto">
                  <a:xfrm>
                    <a:off x="4390" y="1987"/>
                    <a:ext cx="572" cy="139"/>
                  </a:xfrm>
                  <a:custGeom>
                    <a:avLst/>
                    <a:gdLst/>
                    <a:ahLst/>
                    <a:cxnLst>
                      <a:cxn ang="0">
                        <a:pos x="94" y="75"/>
                      </a:cxn>
                      <a:cxn ang="0">
                        <a:pos x="142" y="81"/>
                      </a:cxn>
                      <a:cxn ang="0">
                        <a:pos x="164" y="87"/>
                      </a:cxn>
                      <a:cxn ang="0">
                        <a:pos x="222" y="121"/>
                      </a:cxn>
                      <a:cxn ang="0">
                        <a:pos x="356" y="135"/>
                      </a:cxn>
                      <a:cxn ang="0">
                        <a:pos x="394" y="139"/>
                      </a:cxn>
                      <a:cxn ang="0">
                        <a:pos x="416" y="137"/>
                      </a:cxn>
                      <a:cxn ang="0">
                        <a:pos x="490" y="135"/>
                      </a:cxn>
                      <a:cxn ang="0">
                        <a:pos x="534" y="129"/>
                      </a:cxn>
                      <a:cxn ang="0">
                        <a:pos x="550" y="125"/>
                      </a:cxn>
                      <a:cxn ang="0">
                        <a:pos x="562" y="121"/>
                      </a:cxn>
                      <a:cxn ang="0">
                        <a:pos x="572" y="103"/>
                      </a:cxn>
                      <a:cxn ang="0">
                        <a:pos x="550" y="97"/>
                      </a:cxn>
                      <a:cxn ang="0">
                        <a:pos x="522" y="93"/>
                      </a:cxn>
                      <a:cxn ang="0">
                        <a:pos x="530" y="65"/>
                      </a:cxn>
                      <a:cxn ang="0">
                        <a:pos x="514" y="57"/>
                      </a:cxn>
                      <a:cxn ang="0">
                        <a:pos x="498" y="55"/>
                      </a:cxn>
                      <a:cxn ang="0">
                        <a:pos x="486" y="51"/>
                      </a:cxn>
                      <a:cxn ang="0">
                        <a:pos x="468" y="71"/>
                      </a:cxn>
                      <a:cxn ang="0">
                        <a:pos x="458" y="93"/>
                      </a:cxn>
                      <a:cxn ang="0">
                        <a:pos x="440" y="79"/>
                      </a:cxn>
                      <a:cxn ang="0">
                        <a:pos x="426" y="73"/>
                      </a:cxn>
                      <a:cxn ang="0">
                        <a:pos x="416" y="87"/>
                      </a:cxn>
                      <a:cxn ang="0">
                        <a:pos x="402" y="75"/>
                      </a:cxn>
                      <a:cxn ang="0">
                        <a:pos x="386" y="85"/>
                      </a:cxn>
                      <a:cxn ang="0">
                        <a:pos x="368" y="65"/>
                      </a:cxn>
                      <a:cxn ang="0">
                        <a:pos x="332" y="43"/>
                      </a:cxn>
                      <a:cxn ang="0">
                        <a:pos x="312" y="49"/>
                      </a:cxn>
                      <a:cxn ang="0">
                        <a:pos x="296" y="71"/>
                      </a:cxn>
                      <a:cxn ang="0">
                        <a:pos x="322" y="89"/>
                      </a:cxn>
                      <a:cxn ang="0">
                        <a:pos x="334" y="93"/>
                      </a:cxn>
                      <a:cxn ang="0">
                        <a:pos x="326" y="105"/>
                      </a:cxn>
                      <a:cxn ang="0">
                        <a:pos x="274" y="95"/>
                      </a:cxn>
                      <a:cxn ang="0">
                        <a:pos x="260" y="57"/>
                      </a:cxn>
                      <a:cxn ang="0">
                        <a:pos x="230" y="49"/>
                      </a:cxn>
                      <a:cxn ang="0">
                        <a:pos x="218" y="31"/>
                      </a:cxn>
                      <a:cxn ang="0">
                        <a:pos x="194" y="15"/>
                      </a:cxn>
                      <a:cxn ang="0">
                        <a:pos x="176" y="9"/>
                      </a:cxn>
                      <a:cxn ang="0">
                        <a:pos x="170" y="7"/>
                      </a:cxn>
                      <a:cxn ang="0">
                        <a:pos x="152" y="13"/>
                      </a:cxn>
                      <a:cxn ang="0">
                        <a:pos x="146" y="31"/>
                      </a:cxn>
                      <a:cxn ang="0">
                        <a:pos x="100" y="29"/>
                      </a:cxn>
                      <a:cxn ang="0">
                        <a:pos x="94" y="11"/>
                      </a:cxn>
                      <a:cxn ang="0">
                        <a:pos x="70" y="1"/>
                      </a:cxn>
                      <a:cxn ang="0">
                        <a:pos x="24" y="7"/>
                      </a:cxn>
                      <a:cxn ang="0">
                        <a:pos x="8" y="21"/>
                      </a:cxn>
                      <a:cxn ang="0">
                        <a:pos x="6" y="43"/>
                      </a:cxn>
                      <a:cxn ang="0">
                        <a:pos x="12" y="45"/>
                      </a:cxn>
                      <a:cxn ang="0">
                        <a:pos x="24" y="53"/>
                      </a:cxn>
                      <a:cxn ang="0">
                        <a:pos x="30" y="57"/>
                      </a:cxn>
                      <a:cxn ang="0">
                        <a:pos x="52" y="53"/>
                      </a:cxn>
                      <a:cxn ang="0">
                        <a:pos x="70" y="63"/>
                      </a:cxn>
                      <a:cxn ang="0">
                        <a:pos x="86" y="77"/>
                      </a:cxn>
                      <a:cxn ang="0">
                        <a:pos x="106" y="73"/>
                      </a:cxn>
                    </a:cxnLst>
                    <a:rect l="0" t="0" r="r" b="b"/>
                    <a:pathLst>
                      <a:path w="572" h="139">
                        <a:moveTo>
                          <a:pt x="94" y="75"/>
                        </a:moveTo>
                        <a:cubicBezTo>
                          <a:pt x="113" y="76"/>
                          <a:pt x="125" y="77"/>
                          <a:pt x="142" y="81"/>
                        </a:cubicBezTo>
                        <a:cubicBezTo>
                          <a:pt x="149" y="83"/>
                          <a:pt x="164" y="87"/>
                          <a:pt x="164" y="87"/>
                        </a:cubicBezTo>
                        <a:cubicBezTo>
                          <a:pt x="176" y="105"/>
                          <a:pt x="201" y="118"/>
                          <a:pt x="222" y="121"/>
                        </a:cubicBezTo>
                        <a:cubicBezTo>
                          <a:pt x="263" y="119"/>
                          <a:pt x="316" y="122"/>
                          <a:pt x="356" y="135"/>
                        </a:cubicBezTo>
                        <a:cubicBezTo>
                          <a:pt x="370" y="133"/>
                          <a:pt x="380" y="134"/>
                          <a:pt x="394" y="139"/>
                        </a:cubicBezTo>
                        <a:cubicBezTo>
                          <a:pt x="403" y="137"/>
                          <a:pt x="407" y="135"/>
                          <a:pt x="416" y="137"/>
                        </a:cubicBezTo>
                        <a:cubicBezTo>
                          <a:pt x="441" y="135"/>
                          <a:pt x="464" y="136"/>
                          <a:pt x="490" y="135"/>
                        </a:cubicBezTo>
                        <a:cubicBezTo>
                          <a:pt x="505" y="133"/>
                          <a:pt x="519" y="131"/>
                          <a:pt x="534" y="129"/>
                        </a:cubicBezTo>
                        <a:cubicBezTo>
                          <a:pt x="539" y="128"/>
                          <a:pt x="545" y="126"/>
                          <a:pt x="550" y="125"/>
                        </a:cubicBezTo>
                        <a:cubicBezTo>
                          <a:pt x="554" y="124"/>
                          <a:pt x="562" y="121"/>
                          <a:pt x="562" y="121"/>
                        </a:cubicBezTo>
                        <a:cubicBezTo>
                          <a:pt x="571" y="107"/>
                          <a:pt x="568" y="114"/>
                          <a:pt x="572" y="103"/>
                        </a:cubicBezTo>
                        <a:cubicBezTo>
                          <a:pt x="568" y="91"/>
                          <a:pt x="562" y="95"/>
                          <a:pt x="550" y="97"/>
                        </a:cubicBezTo>
                        <a:cubicBezTo>
                          <a:pt x="547" y="97"/>
                          <a:pt x="523" y="95"/>
                          <a:pt x="522" y="93"/>
                        </a:cubicBezTo>
                        <a:cubicBezTo>
                          <a:pt x="518" y="84"/>
                          <a:pt x="530" y="65"/>
                          <a:pt x="530" y="65"/>
                        </a:cubicBezTo>
                        <a:cubicBezTo>
                          <a:pt x="527" y="55"/>
                          <a:pt x="524" y="55"/>
                          <a:pt x="514" y="57"/>
                        </a:cubicBezTo>
                        <a:cubicBezTo>
                          <a:pt x="507" y="68"/>
                          <a:pt x="507" y="60"/>
                          <a:pt x="498" y="55"/>
                        </a:cubicBezTo>
                        <a:cubicBezTo>
                          <a:pt x="494" y="53"/>
                          <a:pt x="486" y="51"/>
                          <a:pt x="486" y="51"/>
                        </a:cubicBezTo>
                        <a:cubicBezTo>
                          <a:pt x="474" y="55"/>
                          <a:pt x="477" y="65"/>
                          <a:pt x="468" y="71"/>
                        </a:cubicBezTo>
                        <a:cubicBezTo>
                          <a:pt x="465" y="81"/>
                          <a:pt x="469" y="89"/>
                          <a:pt x="458" y="93"/>
                        </a:cubicBezTo>
                        <a:cubicBezTo>
                          <a:pt x="446" y="92"/>
                          <a:pt x="431" y="93"/>
                          <a:pt x="440" y="79"/>
                        </a:cubicBezTo>
                        <a:cubicBezTo>
                          <a:pt x="437" y="70"/>
                          <a:pt x="434" y="70"/>
                          <a:pt x="426" y="73"/>
                        </a:cubicBezTo>
                        <a:cubicBezTo>
                          <a:pt x="421" y="87"/>
                          <a:pt x="426" y="84"/>
                          <a:pt x="416" y="87"/>
                        </a:cubicBezTo>
                        <a:cubicBezTo>
                          <a:pt x="401" y="82"/>
                          <a:pt x="405" y="87"/>
                          <a:pt x="402" y="75"/>
                        </a:cubicBezTo>
                        <a:cubicBezTo>
                          <a:pt x="399" y="80"/>
                          <a:pt x="386" y="85"/>
                          <a:pt x="386" y="85"/>
                        </a:cubicBezTo>
                        <a:cubicBezTo>
                          <a:pt x="377" y="82"/>
                          <a:pt x="376" y="71"/>
                          <a:pt x="368" y="65"/>
                        </a:cubicBezTo>
                        <a:cubicBezTo>
                          <a:pt x="358" y="57"/>
                          <a:pt x="345" y="47"/>
                          <a:pt x="332" y="43"/>
                        </a:cubicBezTo>
                        <a:cubicBezTo>
                          <a:pt x="325" y="45"/>
                          <a:pt x="319" y="47"/>
                          <a:pt x="312" y="49"/>
                        </a:cubicBezTo>
                        <a:cubicBezTo>
                          <a:pt x="304" y="57"/>
                          <a:pt x="305" y="65"/>
                          <a:pt x="296" y="71"/>
                        </a:cubicBezTo>
                        <a:cubicBezTo>
                          <a:pt x="287" y="84"/>
                          <a:pt x="312" y="86"/>
                          <a:pt x="322" y="89"/>
                        </a:cubicBezTo>
                        <a:cubicBezTo>
                          <a:pt x="326" y="90"/>
                          <a:pt x="334" y="93"/>
                          <a:pt x="334" y="93"/>
                        </a:cubicBezTo>
                        <a:cubicBezTo>
                          <a:pt x="340" y="102"/>
                          <a:pt x="335" y="102"/>
                          <a:pt x="326" y="105"/>
                        </a:cubicBezTo>
                        <a:cubicBezTo>
                          <a:pt x="309" y="99"/>
                          <a:pt x="291" y="101"/>
                          <a:pt x="274" y="95"/>
                        </a:cubicBezTo>
                        <a:cubicBezTo>
                          <a:pt x="267" y="85"/>
                          <a:pt x="263" y="60"/>
                          <a:pt x="260" y="57"/>
                        </a:cubicBezTo>
                        <a:cubicBezTo>
                          <a:pt x="254" y="51"/>
                          <a:pt x="238" y="52"/>
                          <a:pt x="230" y="49"/>
                        </a:cubicBezTo>
                        <a:cubicBezTo>
                          <a:pt x="224" y="43"/>
                          <a:pt x="223" y="37"/>
                          <a:pt x="218" y="31"/>
                        </a:cubicBezTo>
                        <a:cubicBezTo>
                          <a:pt x="212" y="24"/>
                          <a:pt x="202" y="20"/>
                          <a:pt x="194" y="15"/>
                        </a:cubicBezTo>
                        <a:cubicBezTo>
                          <a:pt x="194" y="15"/>
                          <a:pt x="179" y="10"/>
                          <a:pt x="176" y="9"/>
                        </a:cubicBezTo>
                        <a:cubicBezTo>
                          <a:pt x="174" y="8"/>
                          <a:pt x="170" y="7"/>
                          <a:pt x="170" y="7"/>
                        </a:cubicBezTo>
                        <a:cubicBezTo>
                          <a:pt x="164" y="9"/>
                          <a:pt x="152" y="13"/>
                          <a:pt x="152" y="13"/>
                        </a:cubicBezTo>
                        <a:cubicBezTo>
                          <a:pt x="143" y="27"/>
                          <a:pt x="142" y="20"/>
                          <a:pt x="146" y="31"/>
                        </a:cubicBezTo>
                        <a:cubicBezTo>
                          <a:pt x="130" y="33"/>
                          <a:pt x="116" y="34"/>
                          <a:pt x="100" y="29"/>
                        </a:cubicBezTo>
                        <a:cubicBezTo>
                          <a:pt x="91" y="15"/>
                          <a:pt x="90" y="22"/>
                          <a:pt x="94" y="11"/>
                        </a:cubicBezTo>
                        <a:cubicBezTo>
                          <a:pt x="90" y="0"/>
                          <a:pt x="80" y="2"/>
                          <a:pt x="70" y="1"/>
                        </a:cubicBezTo>
                        <a:cubicBezTo>
                          <a:pt x="56" y="6"/>
                          <a:pt x="39" y="6"/>
                          <a:pt x="24" y="7"/>
                        </a:cubicBezTo>
                        <a:cubicBezTo>
                          <a:pt x="17" y="11"/>
                          <a:pt x="15" y="17"/>
                          <a:pt x="8" y="21"/>
                        </a:cubicBezTo>
                        <a:cubicBezTo>
                          <a:pt x="3" y="29"/>
                          <a:pt x="0" y="30"/>
                          <a:pt x="6" y="43"/>
                        </a:cubicBezTo>
                        <a:cubicBezTo>
                          <a:pt x="7" y="45"/>
                          <a:pt x="10" y="44"/>
                          <a:pt x="12" y="45"/>
                        </a:cubicBezTo>
                        <a:cubicBezTo>
                          <a:pt x="16" y="47"/>
                          <a:pt x="20" y="50"/>
                          <a:pt x="24" y="53"/>
                        </a:cubicBezTo>
                        <a:cubicBezTo>
                          <a:pt x="26" y="54"/>
                          <a:pt x="30" y="57"/>
                          <a:pt x="30" y="57"/>
                        </a:cubicBezTo>
                        <a:cubicBezTo>
                          <a:pt x="37" y="56"/>
                          <a:pt x="45" y="53"/>
                          <a:pt x="52" y="53"/>
                        </a:cubicBezTo>
                        <a:cubicBezTo>
                          <a:pt x="59" y="53"/>
                          <a:pt x="70" y="63"/>
                          <a:pt x="70" y="63"/>
                        </a:cubicBezTo>
                        <a:cubicBezTo>
                          <a:pt x="75" y="70"/>
                          <a:pt x="78" y="74"/>
                          <a:pt x="86" y="77"/>
                        </a:cubicBezTo>
                        <a:cubicBezTo>
                          <a:pt x="93" y="76"/>
                          <a:pt x="106" y="73"/>
                          <a:pt x="106" y="73"/>
                        </a:cubicBezTo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32209" name="Group 113"/>
            <p:cNvGrpSpPr>
              <a:grpSpLocks/>
            </p:cNvGrpSpPr>
            <p:nvPr/>
          </p:nvGrpSpPr>
          <p:grpSpPr bwMode="auto">
            <a:xfrm>
              <a:off x="3456" y="1971"/>
              <a:ext cx="1043" cy="318"/>
              <a:chOff x="3498" y="2247"/>
              <a:chExt cx="1043" cy="318"/>
            </a:xfrm>
          </p:grpSpPr>
          <p:sp>
            <p:nvSpPr>
              <p:cNvPr id="132210" name="Oval 114"/>
              <p:cNvSpPr>
                <a:spLocks noChangeArrowheads="1"/>
              </p:cNvSpPr>
              <p:nvPr/>
            </p:nvSpPr>
            <p:spPr bwMode="auto">
              <a:xfrm>
                <a:off x="3498" y="2247"/>
                <a:ext cx="1043" cy="318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19050">
                <a:round/>
                <a:headEnd/>
                <a:tailEnd/>
              </a:ln>
              <a:effectLst/>
              <a:scene3d>
                <a:camera prst="legacyPerspectiveBottom"/>
                <a:lightRig rig="legacyFlat3" dir="t"/>
              </a:scene3d>
              <a:sp3d extrusionH="2778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grpSp>
            <p:nvGrpSpPr>
              <p:cNvPr id="132211" name="Group 115"/>
              <p:cNvGrpSpPr>
                <a:grpSpLocks/>
              </p:cNvGrpSpPr>
              <p:nvPr/>
            </p:nvGrpSpPr>
            <p:grpSpPr bwMode="auto">
              <a:xfrm>
                <a:off x="3602" y="2292"/>
                <a:ext cx="848" cy="238"/>
                <a:chOff x="4390" y="1877"/>
                <a:chExt cx="848" cy="238"/>
              </a:xfrm>
            </p:grpSpPr>
            <p:sp>
              <p:nvSpPr>
                <p:cNvPr id="132212" name="Freeform 116"/>
                <p:cNvSpPr>
                  <a:spLocks/>
                </p:cNvSpPr>
                <p:nvPr/>
              </p:nvSpPr>
              <p:spPr bwMode="auto">
                <a:xfrm>
                  <a:off x="4990" y="1893"/>
                  <a:ext cx="248" cy="191"/>
                </a:xfrm>
                <a:custGeom>
                  <a:avLst/>
                  <a:gdLst/>
                  <a:ahLst/>
                  <a:cxnLst>
                    <a:cxn ang="0">
                      <a:pos x="118" y="13"/>
                    </a:cxn>
                    <a:cxn ang="0">
                      <a:pos x="174" y="27"/>
                    </a:cxn>
                    <a:cxn ang="0">
                      <a:pos x="204" y="35"/>
                    </a:cxn>
                    <a:cxn ang="0">
                      <a:pos x="216" y="45"/>
                    </a:cxn>
                    <a:cxn ang="0">
                      <a:pos x="228" y="61"/>
                    </a:cxn>
                    <a:cxn ang="0">
                      <a:pos x="248" y="97"/>
                    </a:cxn>
                    <a:cxn ang="0">
                      <a:pos x="232" y="145"/>
                    </a:cxn>
                    <a:cxn ang="0">
                      <a:pos x="214" y="155"/>
                    </a:cxn>
                    <a:cxn ang="0">
                      <a:pos x="184" y="165"/>
                    </a:cxn>
                    <a:cxn ang="0">
                      <a:pos x="148" y="175"/>
                    </a:cxn>
                    <a:cxn ang="0">
                      <a:pos x="124" y="181"/>
                    </a:cxn>
                    <a:cxn ang="0">
                      <a:pos x="106" y="191"/>
                    </a:cxn>
                    <a:cxn ang="0">
                      <a:pos x="80" y="185"/>
                    </a:cxn>
                    <a:cxn ang="0">
                      <a:pos x="100" y="167"/>
                    </a:cxn>
                    <a:cxn ang="0">
                      <a:pos x="76" y="143"/>
                    </a:cxn>
                    <a:cxn ang="0">
                      <a:pos x="70" y="123"/>
                    </a:cxn>
                    <a:cxn ang="0">
                      <a:pos x="82" y="119"/>
                    </a:cxn>
                    <a:cxn ang="0">
                      <a:pos x="128" y="135"/>
                    </a:cxn>
                    <a:cxn ang="0">
                      <a:pos x="148" y="129"/>
                    </a:cxn>
                    <a:cxn ang="0">
                      <a:pos x="154" y="117"/>
                    </a:cxn>
                    <a:cxn ang="0">
                      <a:pos x="130" y="105"/>
                    </a:cxn>
                    <a:cxn ang="0">
                      <a:pos x="126" y="99"/>
                    </a:cxn>
                    <a:cxn ang="0">
                      <a:pos x="138" y="95"/>
                    </a:cxn>
                    <a:cxn ang="0">
                      <a:pos x="160" y="89"/>
                    </a:cxn>
                    <a:cxn ang="0">
                      <a:pos x="152" y="77"/>
                    </a:cxn>
                    <a:cxn ang="0">
                      <a:pos x="140" y="73"/>
                    </a:cxn>
                    <a:cxn ang="0">
                      <a:pos x="112" y="71"/>
                    </a:cxn>
                    <a:cxn ang="0">
                      <a:pos x="74" y="49"/>
                    </a:cxn>
                    <a:cxn ang="0">
                      <a:pos x="58" y="39"/>
                    </a:cxn>
                    <a:cxn ang="0">
                      <a:pos x="52" y="27"/>
                    </a:cxn>
                    <a:cxn ang="0">
                      <a:pos x="34" y="33"/>
                    </a:cxn>
                    <a:cxn ang="0">
                      <a:pos x="8" y="25"/>
                    </a:cxn>
                    <a:cxn ang="0">
                      <a:pos x="44" y="1"/>
                    </a:cxn>
                    <a:cxn ang="0">
                      <a:pos x="118" y="13"/>
                    </a:cxn>
                  </a:cxnLst>
                  <a:rect l="0" t="0" r="r" b="b"/>
                  <a:pathLst>
                    <a:path w="248" h="191">
                      <a:moveTo>
                        <a:pt x="118" y="13"/>
                      </a:moveTo>
                      <a:cubicBezTo>
                        <a:pt x="137" y="19"/>
                        <a:pt x="154" y="24"/>
                        <a:pt x="174" y="27"/>
                      </a:cubicBezTo>
                      <a:cubicBezTo>
                        <a:pt x="184" y="30"/>
                        <a:pt x="194" y="32"/>
                        <a:pt x="204" y="35"/>
                      </a:cubicBezTo>
                      <a:cubicBezTo>
                        <a:pt x="208" y="39"/>
                        <a:pt x="213" y="41"/>
                        <a:pt x="216" y="45"/>
                      </a:cubicBezTo>
                      <a:cubicBezTo>
                        <a:pt x="221" y="51"/>
                        <a:pt x="220" y="56"/>
                        <a:pt x="228" y="61"/>
                      </a:cubicBezTo>
                      <a:cubicBezTo>
                        <a:pt x="236" y="73"/>
                        <a:pt x="240" y="85"/>
                        <a:pt x="248" y="97"/>
                      </a:cubicBezTo>
                      <a:cubicBezTo>
                        <a:pt x="245" y="110"/>
                        <a:pt x="244" y="135"/>
                        <a:pt x="232" y="145"/>
                      </a:cubicBezTo>
                      <a:cubicBezTo>
                        <a:pt x="227" y="149"/>
                        <a:pt x="214" y="155"/>
                        <a:pt x="214" y="155"/>
                      </a:cubicBezTo>
                      <a:cubicBezTo>
                        <a:pt x="206" y="166"/>
                        <a:pt x="199" y="164"/>
                        <a:pt x="184" y="165"/>
                      </a:cubicBezTo>
                      <a:cubicBezTo>
                        <a:pt x="172" y="169"/>
                        <a:pt x="160" y="172"/>
                        <a:pt x="148" y="175"/>
                      </a:cubicBezTo>
                      <a:cubicBezTo>
                        <a:pt x="140" y="177"/>
                        <a:pt x="124" y="181"/>
                        <a:pt x="124" y="181"/>
                      </a:cubicBezTo>
                      <a:cubicBezTo>
                        <a:pt x="110" y="190"/>
                        <a:pt x="117" y="187"/>
                        <a:pt x="106" y="191"/>
                      </a:cubicBezTo>
                      <a:cubicBezTo>
                        <a:pt x="97" y="190"/>
                        <a:pt x="80" y="185"/>
                        <a:pt x="80" y="185"/>
                      </a:cubicBezTo>
                      <a:cubicBezTo>
                        <a:pt x="75" y="170"/>
                        <a:pt x="89" y="171"/>
                        <a:pt x="100" y="167"/>
                      </a:cubicBezTo>
                      <a:cubicBezTo>
                        <a:pt x="107" y="147"/>
                        <a:pt x="90" y="146"/>
                        <a:pt x="76" y="143"/>
                      </a:cubicBezTo>
                      <a:cubicBezTo>
                        <a:pt x="71" y="139"/>
                        <a:pt x="62" y="131"/>
                        <a:pt x="70" y="123"/>
                      </a:cubicBezTo>
                      <a:cubicBezTo>
                        <a:pt x="73" y="120"/>
                        <a:pt x="82" y="119"/>
                        <a:pt x="82" y="119"/>
                      </a:cubicBezTo>
                      <a:cubicBezTo>
                        <a:pt x="101" y="122"/>
                        <a:pt x="111" y="129"/>
                        <a:pt x="128" y="135"/>
                      </a:cubicBezTo>
                      <a:cubicBezTo>
                        <a:pt x="135" y="133"/>
                        <a:pt x="141" y="131"/>
                        <a:pt x="148" y="129"/>
                      </a:cubicBezTo>
                      <a:cubicBezTo>
                        <a:pt x="148" y="128"/>
                        <a:pt x="155" y="119"/>
                        <a:pt x="154" y="117"/>
                      </a:cubicBezTo>
                      <a:cubicBezTo>
                        <a:pt x="149" y="110"/>
                        <a:pt x="130" y="105"/>
                        <a:pt x="130" y="105"/>
                      </a:cubicBezTo>
                      <a:cubicBezTo>
                        <a:pt x="129" y="103"/>
                        <a:pt x="124" y="101"/>
                        <a:pt x="126" y="99"/>
                      </a:cubicBezTo>
                      <a:cubicBezTo>
                        <a:pt x="129" y="96"/>
                        <a:pt x="138" y="95"/>
                        <a:pt x="138" y="95"/>
                      </a:cubicBezTo>
                      <a:cubicBezTo>
                        <a:pt x="148" y="98"/>
                        <a:pt x="154" y="98"/>
                        <a:pt x="160" y="89"/>
                      </a:cubicBezTo>
                      <a:cubicBezTo>
                        <a:pt x="158" y="83"/>
                        <a:pt x="158" y="80"/>
                        <a:pt x="152" y="77"/>
                      </a:cubicBezTo>
                      <a:cubicBezTo>
                        <a:pt x="148" y="75"/>
                        <a:pt x="140" y="73"/>
                        <a:pt x="140" y="73"/>
                      </a:cubicBezTo>
                      <a:cubicBezTo>
                        <a:pt x="127" y="76"/>
                        <a:pt x="123" y="78"/>
                        <a:pt x="112" y="71"/>
                      </a:cubicBezTo>
                      <a:cubicBezTo>
                        <a:pt x="104" y="47"/>
                        <a:pt x="99" y="52"/>
                        <a:pt x="74" y="49"/>
                      </a:cubicBezTo>
                      <a:cubicBezTo>
                        <a:pt x="66" y="46"/>
                        <a:pt x="66" y="42"/>
                        <a:pt x="58" y="39"/>
                      </a:cubicBezTo>
                      <a:cubicBezTo>
                        <a:pt x="56" y="35"/>
                        <a:pt x="56" y="28"/>
                        <a:pt x="52" y="27"/>
                      </a:cubicBezTo>
                      <a:cubicBezTo>
                        <a:pt x="46" y="26"/>
                        <a:pt x="34" y="33"/>
                        <a:pt x="34" y="33"/>
                      </a:cubicBezTo>
                      <a:cubicBezTo>
                        <a:pt x="24" y="31"/>
                        <a:pt x="17" y="31"/>
                        <a:pt x="8" y="25"/>
                      </a:cubicBezTo>
                      <a:cubicBezTo>
                        <a:pt x="0" y="0"/>
                        <a:pt x="28" y="2"/>
                        <a:pt x="44" y="1"/>
                      </a:cubicBezTo>
                      <a:cubicBezTo>
                        <a:pt x="57" y="2"/>
                        <a:pt x="111" y="6"/>
                        <a:pt x="118" y="13"/>
                      </a:cubicBezTo>
                      <a:close/>
                    </a:path>
                  </a:pathLst>
                </a:custGeom>
                <a:solidFill>
                  <a:srgbClr val="FFC00D"/>
                </a:solidFill>
                <a:ln w="9525">
                  <a:solidFill>
                    <a:srgbClr val="FFC00D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2213" name="Group 117"/>
                <p:cNvGrpSpPr>
                  <a:grpSpLocks/>
                </p:cNvGrpSpPr>
                <p:nvPr/>
              </p:nvGrpSpPr>
              <p:grpSpPr bwMode="auto">
                <a:xfrm>
                  <a:off x="4390" y="1877"/>
                  <a:ext cx="622" cy="238"/>
                  <a:chOff x="4390" y="1888"/>
                  <a:chExt cx="622" cy="238"/>
                </a:xfrm>
              </p:grpSpPr>
              <p:sp>
                <p:nvSpPr>
                  <p:cNvPr id="132214" name="Freeform 118"/>
                  <p:cNvSpPr>
                    <a:spLocks/>
                  </p:cNvSpPr>
                  <p:nvPr/>
                </p:nvSpPr>
                <p:spPr bwMode="auto">
                  <a:xfrm>
                    <a:off x="4398" y="1906"/>
                    <a:ext cx="160" cy="59"/>
                  </a:xfrm>
                  <a:custGeom>
                    <a:avLst/>
                    <a:gdLst/>
                    <a:ahLst/>
                    <a:cxnLst>
                      <a:cxn ang="0">
                        <a:pos x="6" y="16"/>
                      </a:cxn>
                      <a:cxn ang="0">
                        <a:pos x="50" y="6"/>
                      </a:cxn>
                      <a:cxn ang="0">
                        <a:pos x="90" y="8"/>
                      </a:cxn>
                      <a:cxn ang="0">
                        <a:pos x="128" y="6"/>
                      </a:cxn>
                      <a:cxn ang="0">
                        <a:pos x="148" y="0"/>
                      </a:cxn>
                      <a:cxn ang="0">
                        <a:pos x="160" y="20"/>
                      </a:cxn>
                      <a:cxn ang="0">
                        <a:pos x="128" y="42"/>
                      </a:cxn>
                      <a:cxn ang="0">
                        <a:pos x="110" y="46"/>
                      </a:cxn>
                      <a:cxn ang="0">
                        <a:pos x="98" y="56"/>
                      </a:cxn>
                      <a:cxn ang="0">
                        <a:pos x="82" y="58"/>
                      </a:cxn>
                      <a:cxn ang="0">
                        <a:pos x="72" y="56"/>
                      </a:cxn>
                      <a:cxn ang="0">
                        <a:pos x="66" y="50"/>
                      </a:cxn>
                      <a:cxn ang="0">
                        <a:pos x="40" y="58"/>
                      </a:cxn>
                      <a:cxn ang="0">
                        <a:pos x="26" y="48"/>
                      </a:cxn>
                      <a:cxn ang="0">
                        <a:pos x="0" y="34"/>
                      </a:cxn>
                      <a:cxn ang="0">
                        <a:pos x="6" y="16"/>
                      </a:cxn>
                    </a:cxnLst>
                    <a:rect l="0" t="0" r="r" b="b"/>
                    <a:pathLst>
                      <a:path w="160" h="59">
                        <a:moveTo>
                          <a:pt x="6" y="16"/>
                        </a:moveTo>
                        <a:cubicBezTo>
                          <a:pt x="25" y="14"/>
                          <a:pt x="33" y="9"/>
                          <a:pt x="50" y="6"/>
                        </a:cubicBezTo>
                        <a:cubicBezTo>
                          <a:pt x="60" y="9"/>
                          <a:pt x="83" y="8"/>
                          <a:pt x="90" y="8"/>
                        </a:cubicBezTo>
                        <a:cubicBezTo>
                          <a:pt x="113" y="2"/>
                          <a:pt x="101" y="4"/>
                          <a:pt x="128" y="6"/>
                        </a:cubicBezTo>
                        <a:cubicBezTo>
                          <a:pt x="139" y="9"/>
                          <a:pt x="140" y="8"/>
                          <a:pt x="148" y="0"/>
                        </a:cubicBezTo>
                        <a:cubicBezTo>
                          <a:pt x="157" y="6"/>
                          <a:pt x="158" y="9"/>
                          <a:pt x="160" y="20"/>
                        </a:cubicBezTo>
                        <a:cubicBezTo>
                          <a:pt x="156" y="31"/>
                          <a:pt x="139" y="38"/>
                          <a:pt x="128" y="42"/>
                        </a:cubicBezTo>
                        <a:cubicBezTo>
                          <a:pt x="120" y="37"/>
                          <a:pt x="113" y="36"/>
                          <a:pt x="110" y="46"/>
                        </a:cubicBezTo>
                        <a:cubicBezTo>
                          <a:pt x="114" y="57"/>
                          <a:pt x="108" y="58"/>
                          <a:pt x="98" y="56"/>
                        </a:cubicBezTo>
                        <a:cubicBezTo>
                          <a:pt x="90" y="48"/>
                          <a:pt x="88" y="49"/>
                          <a:pt x="82" y="58"/>
                        </a:cubicBezTo>
                        <a:cubicBezTo>
                          <a:pt x="79" y="57"/>
                          <a:pt x="75" y="58"/>
                          <a:pt x="72" y="56"/>
                        </a:cubicBezTo>
                        <a:cubicBezTo>
                          <a:pt x="69" y="55"/>
                          <a:pt x="69" y="51"/>
                          <a:pt x="66" y="50"/>
                        </a:cubicBezTo>
                        <a:cubicBezTo>
                          <a:pt x="64" y="49"/>
                          <a:pt x="45" y="57"/>
                          <a:pt x="40" y="58"/>
                        </a:cubicBezTo>
                        <a:cubicBezTo>
                          <a:pt x="29" y="56"/>
                          <a:pt x="15" y="59"/>
                          <a:pt x="26" y="48"/>
                        </a:cubicBezTo>
                        <a:cubicBezTo>
                          <a:pt x="18" y="36"/>
                          <a:pt x="5" y="48"/>
                          <a:pt x="0" y="34"/>
                        </a:cubicBezTo>
                        <a:cubicBezTo>
                          <a:pt x="2" y="24"/>
                          <a:pt x="9" y="25"/>
                          <a:pt x="6" y="16"/>
                        </a:cubicBezTo>
                        <a:close/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2215" name="Freeform 119"/>
                  <p:cNvSpPr>
                    <a:spLocks/>
                  </p:cNvSpPr>
                  <p:nvPr/>
                </p:nvSpPr>
                <p:spPr bwMode="auto">
                  <a:xfrm flipV="1">
                    <a:off x="4649" y="1888"/>
                    <a:ext cx="363" cy="91"/>
                  </a:xfrm>
                  <a:custGeom>
                    <a:avLst/>
                    <a:gdLst/>
                    <a:ahLst/>
                    <a:cxnLst>
                      <a:cxn ang="0">
                        <a:pos x="6" y="16"/>
                      </a:cxn>
                      <a:cxn ang="0">
                        <a:pos x="50" y="6"/>
                      </a:cxn>
                      <a:cxn ang="0">
                        <a:pos x="90" y="8"/>
                      </a:cxn>
                      <a:cxn ang="0">
                        <a:pos x="128" y="6"/>
                      </a:cxn>
                      <a:cxn ang="0">
                        <a:pos x="148" y="0"/>
                      </a:cxn>
                      <a:cxn ang="0">
                        <a:pos x="160" y="20"/>
                      </a:cxn>
                      <a:cxn ang="0">
                        <a:pos x="128" y="42"/>
                      </a:cxn>
                      <a:cxn ang="0">
                        <a:pos x="110" y="46"/>
                      </a:cxn>
                      <a:cxn ang="0">
                        <a:pos x="98" y="56"/>
                      </a:cxn>
                      <a:cxn ang="0">
                        <a:pos x="82" y="58"/>
                      </a:cxn>
                      <a:cxn ang="0">
                        <a:pos x="72" y="56"/>
                      </a:cxn>
                      <a:cxn ang="0">
                        <a:pos x="66" y="50"/>
                      </a:cxn>
                      <a:cxn ang="0">
                        <a:pos x="40" y="58"/>
                      </a:cxn>
                      <a:cxn ang="0">
                        <a:pos x="26" y="48"/>
                      </a:cxn>
                      <a:cxn ang="0">
                        <a:pos x="0" y="34"/>
                      </a:cxn>
                      <a:cxn ang="0">
                        <a:pos x="6" y="16"/>
                      </a:cxn>
                    </a:cxnLst>
                    <a:rect l="0" t="0" r="r" b="b"/>
                    <a:pathLst>
                      <a:path w="160" h="59">
                        <a:moveTo>
                          <a:pt x="6" y="16"/>
                        </a:moveTo>
                        <a:cubicBezTo>
                          <a:pt x="25" y="14"/>
                          <a:pt x="33" y="9"/>
                          <a:pt x="50" y="6"/>
                        </a:cubicBezTo>
                        <a:cubicBezTo>
                          <a:pt x="60" y="9"/>
                          <a:pt x="83" y="8"/>
                          <a:pt x="90" y="8"/>
                        </a:cubicBezTo>
                        <a:cubicBezTo>
                          <a:pt x="113" y="2"/>
                          <a:pt x="101" y="4"/>
                          <a:pt x="128" y="6"/>
                        </a:cubicBezTo>
                        <a:cubicBezTo>
                          <a:pt x="139" y="9"/>
                          <a:pt x="140" y="8"/>
                          <a:pt x="148" y="0"/>
                        </a:cubicBezTo>
                        <a:cubicBezTo>
                          <a:pt x="157" y="6"/>
                          <a:pt x="158" y="9"/>
                          <a:pt x="160" y="20"/>
                        </a:cubicBezTo>
                        <a:cubicBezTo>
                          <a:pt x="156" y="31"/>
                          <a:pt x="139" y="38"/>
                          <a:pt x="128" y="42"/>
                        </a:cubicBezTo>
                        <a:cubicBezTo>
                          <a:pt x="120" y="37"/>
                          <a:pt x="113" y="36"/>
                          <a:pt x="110" y="46"/>
                        </a:cubicBezTo>
                        <a:cubicBezTo>
                          <a:pt x="114" y="57"/>
                          <a:pt x="108" y="58"/>
                          <a:pt x="98" y="56"/>
                        </a:cubicBezTo>
                        <a:cubicBezTo>
                          <a:pt x="90" y="48"/>
                          <a:pt x="88" y="49"/>
                          <a:pt x="82" y="58"/>
                        </a:cubicBezTo>
                        <a:cubicBezTo>
                          <a:pt x="79" y="57"/>
                          <a:pt x="75" y="58"/>
                          <a:pt x="72" y="56"/>
                        </a:cubicBezTo>
                        <a:cubicBezTo>
                          <a:pt x="69" y="55"/>
                          <a:pt x="69" y="51"/>
                          <a:pt x="66" y="50"/>
                        </a:cubicBezTo>
                        <a:cubicBezTo>
                          <a:pt x="64" y="49"/>
                          <a:pt x="45" y="57"/>
                          <a:pt x="40" y="58"/>
                        </a:cubicBezTo>
                        <a:cubicBezTo>
                          <a:pt x="29" y="56"/>
                          <a:pt x="15" y="59"/>
                          <a:pt x="26" y="48"/>
                        </a:cubicBezTo>
                        <a:cubicBezTo>
                          <a:pt x="18" y="36"/>
                          <a:pt x="5" y="48"/>
                          <a:pt x="0" y="34"/>
                        </a:cubicBezTo>
                        <a:cubicBezTo>
                          <a:pt x="2" y="24"/>
                          <a:pt x="9" y="25"/>
                          <a:pt x="6" y="16"/>
                        </a:cubicBezTo>
                        <a:close/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2216" name="Freeform 120"/>
                  <p:cNvSpPr>
                    <a:spLocks/>
                  </p:cNvSpPr>
                  <p:nvPr/>
                </p:nvSpPr>
                <p:spPr bwMode="auto">
                  <a:xfrm>
                    <a:off x="4390" y="1987"/>
                    <a:ext cx="572" cy="139"/>
                  </a:xfrm>
                  <a:custGeom>
                    <a:avLst/>
                    <a:gdLst/>
                    <a:ahLst/>
                    <a:cxnLst>
                      <a:cxn ang="0">
                        <a:pos x="94" y="75"/>
                      </a:cxn>
                      <a:cxn ang="0">
                        <a:pos x="142" y="81"/>
                      </a:cxn>
                      <a:cxn ang="0">
                        <a:pos x="164" y="87"/>
                      </a:cxn>
                      <a:cxn ang="0">
                        <a:pos x="222" y="121"/>
                      </a:cxn>
                      <a:cxn ang="0">
                        <a:pos x="356" y="135"/>
                      </a:cxn>
                      <a:cxn ang="0">
                        <a:pos x="394" y="139"/>
                      </a:cxn>
                      <a:cxn ang="0">
                        <a:pos x="416" y="137"/>
                      </a:cxn>
                      <a:cxn ang="0">
                        <a:pos x="490" y="135"/>
                      </a:cxn>
                      <a:cxn ang="0">
                        <a:pos x="534" y="129"/>
                      </a:cxn>
                      <a:cxn ang="0">
                        <a:pos x="550" y="125"/>
                      </a:cxn>
                      <a:cxn ang="0">
                        <a:pos x="562" y="121"/>
                      </a:cxn>
                      <a:cxn ang="0">
                        <a:pos x="572" y="103"/>
                      </a:cxn>
                      <a:cxn ang="0">
                        <a:pos x="550" y="97"/>
                      </a:cxn>
                      <a:cxn ang="0">
                        <a:pos x="522" y="93"/>
                      </a:cxn>
                      <a:cxn ang="0">
                        <a:pos x="530" y="65"/>
                      </a:cxn>
                      <a:cxn ang="0">
                        <a:pos x="514" y="57"/>
                      </a:cxn>
                      <a:cxn ang="0">
                        <a:pos x="498" y="55"/>
                      </a:cxn>
                      <a:cxn ang="0">
                        <a:pos x="486" y="51"/>
                      </a:cxn>
                      <a:cxn ang="0">
                        <a:pos x="468" y="71"/>
                      </a:cxn>
                      <a:cxn ang="0">
                        <a:pos x="458" y="93"/>
                      </a:cxn>
                      <a:cxn ang="0">
                        <a:pos x="440" y="79"/>
                      </a:cxn>
                      <a:cxn ang="0">
                        <a:pos x="426" y="73"/>
                      </a:cxn>
                      <a:cxn ang="0">
                        <a:pos x="416" y="87"/>
                      </a:cxn>
                      <a:cxn ang="0">
                        <a:pos x="402" y="75"/>
                      </a:cxn>
                      <a:cxn ang="0">
                        <a:pos x="386" y="85"/>
                      </a:cxn>
                      <a:cxn ang="0">
                        <a:pos x="368" y="65"/>
                      </a:cxn>
                      <a:cxn ang="0">
                        <a:pos x="332" y="43"/>
                      </a:cxn>
                      <a:cxn ang="0">
                        <a:pos x="312" y="49"/>
                      </a:cxn>
                      <a:cxn ang="0">
                        <a:pos x="296" y="71"/>
                      </a:cxn>
                      <a:cxn ang="0">
                        <a:pos x="322" y="89"/>
                      </a:cxn>
                      <a:cxn ang="0">
                        <a:pos x="334" y="93"/>
                      </a:cxn>
                      <a:cxn ang="0">
                        <a:pos x="326" y="105"/>
                      </a:cxn>
                      <a:cxn ang="0">
                        <a:pos x="274" y="95"/>
                      </a:cxn>
                      <a:cxn ang="0">
                        <a:pos x="260" y="57"/>
                      </a:cxn>
                      <a:cxn ang="0">
                        <a:pos x="230" y="49"/>
                      </a:cxn>
                      <a:cxn ang="0">
                        <a:pos x="218" y="31"/>
                      </a:cxn>
                      <a:cxn ang="0">
                        <a:pos x="194" y="15"/>
                      </a:cxn>
                      <a:cxn ang="0">
                        <a:pos x="176" y="9"/>
                      </a:cxn>
                      <a:cxn ang="0">
                        <a:pos x="170" y="7"/>
                      </a:cxn>
                      <a:cxn ang="0">
                        <a:pos x="152" y="13"/>
                      </a:cxn>
                      <a:cxn ang="0">
                        <a:pos x="146" y="31"/>
                      </a:cxn>
                      <a:cxn ang="0">
                        <a:pos x="100" y="29"/>
                      </a:cxn>
                      <a:cxn ang="0">
                        <a:pos x="94" y="11"/>
                      </a:cxn>
                      <a:cxn ang="0">
                        <a:pos x="70" y="1"/>
                      </a:cxn>
                      <a:cxn ang="0">
                        <a:pos x="24" y="7"/>
                      </a:cxn>
                      <a:cxn ang="0">
                        <a:pos x="8" y="21"/>
                      </a:cxn>
                      <a:cxn ang="0">
                        <a:pos x="6" y="43"/>
                      </a:cxn>
                      <a:cxn ang="0">
                        <a:pos x="12" y="45"/>
                      </a:cxn>
                      <a:cxn ang="0">
                        <a:pos x="24" y="53"/>
                      </a:cxn>
                      <a:cxn ang="0">
                        <a:pos x="30" y="57"/>
                      </a:cxn>
                      <a:cxn ang="0">
                        <a:pos x="52" y="53"/>
                      </a:cxn>
                      <a:cxn ang="0">
                        <a:pos x="70" y="63"/>
                      </a:cxn>
                      <a:cxn ang="0">
                        <a:pos x="86" y="77"/>
                      </a:cxn>
                      <a:cxn ang="0">
                        <a:pos x="106" y="73"/>
                      </a:cxn>
                    </a:cxnLst>
                    <a:rect l="0" t="0" r="r" b="b"/>
                    <a:pathLst>
                      <a:path w="572" h="139">
                        <a:moveTo>
                          <a:pt x="94" y="75"/>
                        </a:moveTo>
                        <a:cubicBezTo>
                          <a:pt x="113" y="76"/>
                          <a:pt x="125" y="77"/>
                          <a:pt x="142" y="81"/>
                        </a:cubicBezTo>
                        <a:cubicBezTo>
                          <a:pt x="149" y="83"/>
                          <a:pt x="164" y="87"/>
                          <a:pt x="164" y="87"/>
                        </a:cubicBezTo>
                        <a:cubicBezTo>
                          <a:pt x="176" y="105"/>
                          <a:pt x="201" y="118"/>
                          <a:pt x="222" y="121"/>
                        </a:cubicBezTo>
                        <a:cubicBezTo>
                          <a:pt x="263" y="119"/>
                          <a:pt x="316" y="122"/>
                          <a:pt x="356" y="135"/>
                        </a:cubicBezTo>
                        <a:cubicBezTo>
                          <a:pt x="370" y="133"/>
                          <a:pt x="380" y="134"/>
                          <a:pt x="394" y="139"/>
                        </a:cubicBezTo>
                        <a:cubicBezTo>
                          <a:pt x="403" y="137"/>
                          <a:pt x="407" y="135"/>
                          <a:pt x="416" y="137"/>
                        </a:cubicBezTo>
                        <a:cubicBezTo>
                          <a:pt x="441" y="135"/>
                          <a:pt x="464" y="136"/>
                          <a:pt x="490" y="135"/>
                        </a:cubicBezTo>
                        <a:cubicBezTo>
                          <a:pt x="505" y="133"/>
                          <a:pt x="519" y="131"/>
                          <a:pt x="534" y="129"/>
                        </a:cubicBezTo>
                        <a:cubicBezTo>
                          <a:pt x="539" y="128"/>
                          <a:pt x="545" y="126"/>
                          <a:pt x="550" y="125"/>
                        </a:cubicBezTo>
                        <a:cubicBezTo>
                          <a:pt x="554" y="124"/>
                          <a:pt x="562" y="121"/>
                          <a:pt x="562" y="121"/>
                        </a:cubicBezTo>
                        <a:cubicBezTo>
                          <a:pt x="571" y="107"/>
                          <a:pt x="568" y="114"/>
                          <a:pt x="572" y="103"/>
                        </a:cubicBezTo>
                        <a:cubicBezTo>
                          <a:pt x="568" y="91"/>
                          <a:pt x="562" y="95"/>
                          <a:pt x="550" y="97"/>
                        </a:cubicBezTo>
                        <a:cubicBezTo>
                          <a:pt x="547" y="97"/>
                          <a:pt x="523" y="95"/>
                          <a:pt x="522" y="93"/>
                        </a:cubicBezTo>
                        <a:cubicBezTo>
                          <a:pt x="518" y="84"/>
                          <a:pt x="530" y="65"/>
                          <a:pt x="530" y="65"/>
                        </a:cubicBezTo>
                        <a:cubicBezTo>
                          <a:pt x="527" y="55"/>
                          <a:pt x="524" y="55"/>
                          <a:pt x="514" y="57"/>
                        </a:cubicBezTo>
                        <a:cubicBezTo>
                          <a:pt x="507" y="68"/>
                          <a:pt x="507" y="60"/>
                          <a:pt x="498" y="55"/>
                        </a:cubicBezTo>
                        <a:cubicBezTo>
                          <a:pt x="494" y="53"/>
                          <a:pt x="486" y="51"/>
                          <a:pt x="486" y="51"/>
                        </a:cubicBezTo>
                        <a:cubicBezTo>
                          <a:pt x="474" y="55"/>
                          <a:pt x="477" y="65"/>
                          <a:pt x="468" y="71"/>
                        </a:cubicBezTo>
                        <a:cubicBezTo>
                          <a:pt x="465" y="81"/>
                          <a:pt x="469" y="89"/>
                          <a:pt x="458" y="93"/>
                        </a:cubicBezTo>
                        <a:cubicBezTo>
                          <a:pt x="446" y="92"/>
                          <a:pt x="431" y="93"/>
                          <a:pt x="440" y="79"/>
                        </a:cubicBezTo>
                        <a:cubicBezTo>
                          <a:pt x="437" y="70"/>
                          <a:pt x="434" y="70"/>
                          <a:pt x="426" y="73"/>
                        </a:cubicBezTo>
                        <a:cubicBezTo>
                          <a:pt x="421" y="87"/>
                          <a:pt x="426" y="84"/>
                          <a:pt x="416" y="87"/>
                        </a:cubicBezTo>
                        <a:cubicBezTo>
                          <a:pt x="401" y="82"/>
                          <a:pt x="405" y="87"/>
                          <a:pt x="402" y="75"/>
                        </a:cubicBezTo>
                        <a:cubicBezTo>
                          <a:pt x="399" y="80"/>
                          <a:pt x="386" y="85"/>
                          <a:pt x="386" y="85"/>
                        </a:cubicBezTo>
                        <a:cubicBezTo>
                          <a:pt x="377" y="82"/>
                          <a:pt x="376" y="71"/>
                          <a:pt x="368" y="65"/>
                        </a:cubicBezTo>
                        <a:cubicBezTo>
                          <a:pt x="358" y="57"/>
                          <a:pt x="345" y="47"/>
                          <a:pt x="332" y="43"/>
                        </a:cubicBezTo>
                        <a:cubicBezTo>
                          <a:pt x="325" y="45"/>
                          <a:pt x="319" y="47"/>
                          <a:pt x="312" y="49"/>
                        </a:cubicBezTo>
                        <a:cubicBezTo>
                          <a:pt x="304" y="57"/>
                          <a:pt x="305" y="65"/>
                          <a:pt x="296" y="71"/>
                        </a:cubicBezTo>
                        <a:cubicBezTo>
                          <a:pt x="287" y="84"/>
                          <a:pt x="312" y="86"/>
                          <a:pt x="322" y="89"/>
                        </a:cubicBezTo>
                        <a:cubicBezTo>
                          <a:pt x="326" y="90"/>
                          <a:pt x="334" y="93"/>
                          <a:pt x="334" y="93"/>
                        </a:cubicBezTo>
                        <a:cubicBezTo>
                          <a:pt x="340" y="102"/>
                          <a:pt x="335" y="102"/>
                          <a:pt x="326" y="105"/>
                        </a:cubicBezTo>
                        <a:cubicBezTo>
                          <a:pt x="309" y="99"/>
                          <a:pt x="291" y="101"/>
                          <a:pt x="274" y="95"/>
                        </a:cubicBezTo>
                        <a:cubicBezTo>
                          <a:pt x="267" y="85"/>
                          <a:pt x="263" y="60"/>
                          <a:pt x="260" y="57"/>
                        </a:cubicBezTo>
                        <a:cubicBezTo>
                          <a:pt x="254" y="51"/>
                          <a:pt x="238" y="52"/>
                          <a:pt x="230" y="49"/>
                        </a:cubicBezTo>
                        <a:cubicBezTo>
                          <a:pt x="224" y="43"/>
                          <a:pt x="223" y="37"/>
                          <a:pt x="218" y="31"/>
                        </a:cubicBezTo>
                        <a:cubicBezTo>
                          <a:pt x="212" y="24"/>
                          <a:pt x="202" y="20"/>
                          <a:pt x="194" y="15"/>
                        </a:cubicBezTo>
                        <a:cubicBezTo>
                          <a:pt x="194" y="15"/>
                          <a:pt x="179" y="10"/>
                          <a:pt x="176" y="9"/>
                        </a:cubicBezTo>
                        <a:cubicBezTo>
                          <a:pt x="174" y="8"/>
                          <a:pt x="170" y="7"/>
                          <a:pt x="170" y="7"/>
                        </a:cubicBezTo>
                        <a:cubicBezTo>
                          <a:pt x="164" y="9"/>
                          <a:pt x="152" y="13"/>
                          <a:pt x="152" y="13"/>
                        </a:cubicBezTo>
                        <a:cubicBezTo>
                          <a:pt x="143" y="27"/>
                          <a:pt x="142" y="20"/>
                          <a:pt x="146" y="31"/>
                        </a:cubicBezTo>
                        <a:cubicBezTo>
                          <a:pt x="130" y="33"/>
                          <a:pt x="116" y="34"/>
                          <a:pt x="100" y="29"/>
                        </a:cubicBezTo>
                        <a:cubicBezTo>
                          <a:pt x="91" y="15"/>
                          <a:pt x="90" y="22"/>
                          <a:pt x="94" y="11"/>
                        </a:cubicBezTo>
                        <a:cubicBezTo>
                          <a:pt x="90" y="0"/>
                          <a:pt x="80" y="2"/>
                          <a:pt x="70" y="1"/>
                        </a:cubicBezTo>
                        <a:cubicBezTo>
                          <a:pt x="56" y="6"/>
                          <a:pt x="39" y="6"/>
                          <a:pt x="24" y="7"/>
                        </a:cubicBezTo>
                        <a:cubicBezTo>
                          <a:pt x="17" y="11"/>
                          <a:pt x="15" y="17"/>
                          <a:pt x="8" y="21"/>
                        </a:cubicBezTo>
                        <a:cubicBezTo>
                          <a:pt x="3" y="29"/>
                          <a:pt x="0" y="30"/>
                          <a:pt x="6" y="43"/>
                        </a:cubicBezTo>
                        <a:cubicBezTo>
                          <a:pt x="7" y="45"/>
                          <a:pt x="10" y="44"/>
                          <a:pt x="12" y="45"/>
                        </a:cubicBezTo>
                        <a:cubicBezTo>
                          <a:pt x="16" y="47"/>
                          <a:pt x="20" y="50"/>
                          <a:pt x="24" y="53"/>
                        </a:cubicBezTo>
                        <a:cubicBezTo>
                          <a:pt x="26" y="54"/>
                          <a:pt x="30" y="57"/>
                          <a:pt x="30" y="57"/>
                        </a:cubicBezTo>
                        <a:cubicBezTo>
                          <a:pt x="37" y="56"/>
                          <a:pt x="45" y="53"/>
                          <a:pt x="52" y="53"/>
                        </a:cubicBezTo>
                        <a:cubicBezTo>
                          <a:pt x="59" y="53"/>
                          <a:pt x="70" y="63"/>
                          <a:pt x="70" y="63"/>
                        </a:cubicBezTo>
                        <a:cubicBezTo>
                          <a:pt x="75" y="70"/>
                          <a:pt x="78" y="74"/>
                          <a:pt x="86" y="77"/>
                        </a:cubicBezTo>
                        <a:cubicBezTo>
                          <a:pt x="93" y="76"/>
                          <a:pt x="106" y="73"/>
                          <a:pt x="106" y="73"/>
                        </a:cubicBezTo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32247" name="Group 151"/>
          <p:cNvGrpSpPr>
            <a:grpSpLocks/>
          </p:cNvGrpSpPr>
          <p:nvPr/>
        </p:nvGrpSpPr>
        <p:grpSpPr bwMode="auto">
          <a:xfrm>
            <a:off x="4724400" y="2271713"/>
            <a:ext cx="2447925" cy="1128712"/>
            <a:chOff x="1800" y="2213"/>
            <a:chExt cx="1542" cy="711"/>
          </a:xfrm>
        </p:grpSpPr>
        <p:grpSp>
          <p:nvGrpSpPr>
            <p:cNvPr id="132228" name="Group 132"/>
            <p:cNvGrpSpPr>
              <a:grpSpLocks/>
            </p:cNvGrpSpPr>
            <p:nvPr/>
          </p:nvGrpSpPr>
          <p:grpSpPr bwMode="auto">
            <a:xfrm>
              <a:off x="1800" y="2238"/>
              <a:ext cx="1542" cy="686"/>
              <a:chOff x="2109" y="1817"/>
              <a:chExt cx="1542" cy="686"/>
            </a:xfrm>
          </p:grpSpPr>
          <p:sp>
            <p:nvSpPr>
              <p:cNvPr id="132229" name="Oval 133"/>
              <p:cNvSpPr>
                <a:spLocks noChangeArrowheads="1"/>
              </p:cNvSpPr>
              <p:nvPr/>
            </p:nvSpPr>
            <p:spPr bwMode="auto">
              <a:xfrm>
                <a:off x="2109" y="1817"/>
                <a:ext cx="1542" cy="686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230" name="Oval 134"/>
              <p:cNvSpPr>
                <a:spLocks noChangeArrowheads="1"/>
              </p:cNvSpPr>
              <p:nvPr/>
            </p:nvSpPr>
            <p:spPr bwMode="auto">
              <a:xfrm>
                <a:off x="2290" y="1888"/>
                <a:ext cx="1179" cy="499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2246" name="Group 150"/>
            <p:cNvGrpSpPr>
              <a:grpSpLocks/>
            </p:cNvGrpSpPr>
            <p:nvPr/>
          </p:nvGrpSpPr>
          <p:grpSpPr bwMode="auto">
            <a:xfrm>
              <a:off x="2020" y="2213"/>
              <a:ext cx="1156" cy="623"/>
              <a:chOff x="2020" y="2213"/>
              <a:chExt cx="1156" cy="623"/>
            </a:xfrm>
          </p:grpSpPr>
          <p:sp>
            <p:nvSpPr>
              <p:cNvPr id="132131" name="Oval 35" descr="Dashed horizontal"/>
              <p:cNvSpPr>
                <a:spLocks noChangeArrowheads="1"/>
              </p:cNvSpPr>
              <p:nvPr/>
            </p:nvSpPr>
            <p:spPr bwMode="auto">
              <a:xfrm>
                <a:off x="2020" y="2213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2235" name="Oval 139" descr="Dashed horizontal"/>
              <p:cNvSpPr>
                <a:spLocks noChangeArrowheads="1"/>
              </p:cNvSpPr>
              <p:nvPr/>
            </p:nvSpPr>
            <p:spPr bwMode="auto">
              <a:xfrm>
                <a:off x="2152" y="2515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2236" name="Oval 140" descr="Dashed horizontal"/>
              <p:cNvSpPr>
                <a:spLocks noChangeArrowheads="1"/>
              </p:cNvSpPr>
              <p:nvPr/>
            </p:nvSpPr>
            <p:spPr bwMode="auto">
              <a:xfrm>
                <a:off x="2482" y="2512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2237" name="Oval 141" descr="Dashed horizontal"/>
              <p:cNvSpPr>
                <a:spLocks noChangeArrowheads="1"/>
              </p:cNvSpPr>
              <p:nvPr/>
            </p:nvSpPr>
            <p:spPr bwMode="auto">
              <a:xfrm>
                <a:off x="2581" y="2375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2238" name="Oval 142" descr="Dashed horizontal"/>
              <p:cNvSpPr>
                <a:spLocks noChangeArrowheads="1"/>
              </p:cNvSpPr>
              <p:nvPr/>
            </p:nvSpPr>
            <p:spPr bwMode="auto">
              <a:xfrm>
                <a:off x="2481" y="2275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2240" name="Oval 144" descr="Dashed horizontal"/>
              <p:cNvSpPr>
                <a:spLocks noChangeArrowheads="1"/>
              </p:cNvSpPr>
              <p:nvPr/>
            </p:nvSpPr>
            <p:spPr bwMode="auto">
              <a:xfrm>
                <a:off x="2220" y="2274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2242" name="Oval 146" descr="Dashed horizontal"/>
              <p:cNvSpPr>
                <a:spLocks noChangeArrowheads="1"/>
              </p:cNvSpPr>
              <p:nvPr/>
            </p:nvSpPr>
            <p:spPr bwMode="auto">
              <a:xfrm>
                <a:off x="2104" y="2333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2244" name="Oval 148" descr="Dashed horizontal"/>
              <p:cNvSpPr>
                <a:spLocks noChangeArrowheads="1"/>
              </p:cNvSpPr>
              <p:nvPr/>
            </p:nvSpPr>
            <p:spPr bwMode="auto">
              <a:xfrm>
                <a:off x="2286" y="2430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2250" name="Group 154"/>
          <p:cNvGrpSpPr>
            <a:grpSpLocks/>
          </p:cNvGrpSpPr>
          <p:nvPr/>
        </p:nvGrpSpPr>
        <p:grpSpPr bwMode="auto">
          <a:xfrm>
            <a:off x="6810375" y="1322388"/>
            <a:ext cx="2071688" cy="1057275"/>
            <a:chOff x="342" y="1970"/>
            <a:chExt cx="1542" cy="787"/>
          </a:xfrm>
        </p:grpSpPr>
        <p:grpSp>
          <p:nvGrpSpPr>
            <p:cNvPr id="132225" name="Group 129"/>
            <p:cNvGrpSpPr>
              <a:grpSpLocks/>
            </p:cNvGrpSpPr>
            <p:nvPr/>
          </p:nvGrpSpPr>
          <p:grpSpPr bwMode="auto">
            <a:xfrm>
              <a:off x="342" y="2071"/>
              <a:ext cx="1542" cy="686"/>
              <a:chOff x="2109" y="1817"/>
              <a:chExt cx="1542" cy="686"/>
            </a:xfrm>
          </p:grpSpPr>
          <p:sp>
            <p:nvSpPr>
              <p:cNvPr id="132226" name="Oval 130"/>
              <p:cNvSpPr>
                <a:spLocks noChangeArrowheads="1"/>
              </p:cNvSpPr>
              <p:nvPr/>
            </p:nvSpPr>
            <p:spPr bwMode="auto">
              <a:xfrm>
                <a:off x="2109" y="1817"/>
                <a:ext cx="1542" cy="686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227" name="Oval 131"/>
              <p:cNvSpPr>
                <a:spLocks noChangeArrowheads="1"/>
              </p:cNvSpPr>
              <p:nvPr/>
            </p:nvSpPr>
            <p:spPr bwMode="auto">
              <a:xfrm>
                <a:off x="2290" y="1888"/>
                <a:ext cx="1179" cy="499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2129" name="Freeform 33" descr="Large confetti"/>
            <p:cNvSpPr>
              <a:spLocks/>
            </p:cNvSpPr>
            <p:nvPr/>
          </p:nvSpPr>
          <p:spPr bwMode="auto">
            <a:xfrm rot="5048556">
              <a:off x="685" y="1906"/>
              <a:ext cx="382" cy="621"/>
            </a:xfrm>
            <a:custGeom>
              <a:avLst/>
              <a:gdLst/>
              <a:ahLst/>
              <a:cxnLst>
                <a:cxn ang="0">
                  <a:pos x="448" y="0"/>
                </a:cxn>
                <a:cxn ang="0">
                  <a:pos x="0" y="486"/>
                </a:cxn>
                <a:cxn ang="0">
                  <a:pos x="345" y="728"/>
                </a:cxn>
                <a:cxn ang="0">
                  <a:pos x="448" y="0"/>
                </a:cxn>
              </a:cxnLst>
              <a:rect l="0" t="0" r="r" b="b"/>
              <a:pathLst>
                <a:path w="448" h="728">
                  <a:moveTo>
                    <a:pt x="448" y="0"/>
                  </a:moveTo>
                  <a:lnTo>
                    <a:pt x="0" y="486"/>
                  </a:lnTo>
                  <a:lnTo>
                    <a:pt x="345" y="728"/>
                  </a:lnTo>
                  <a:lnTo>
                    <a:pt x="448" y="0"/>
                  </a:lnTo>
                  <a:close/>
                </a:path>
              </a:pathLst>
            </a:custGeom>
            <a:pattFill prst="lgConfetti">
              <a:fgClr>
                <a:srgbClr val="FF9900"/>
              </a:fgClr>
              <a:bgClr>
                <a:srgbClr val="FFFFFF"/>
              </a:bgClr>
            </a:pattFill>
            <a:ln w="9525">
              <a:round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32248" name="Freeform 152" descr="Large confetti"/>
            <p:cNvSpPr>
              <a:spLocks/>
            </p:cNvSpPr>
            <p:nvPr/>
          </p:nvSpPr>
          <p:spPr bwMode="auto">
            <a:xfrm rot="4714763">
              <a:off x="725" y="2216"/>
              <a:ext cx="382" cy="621"/>
            </a:xfrm>
            <a:custGeom>
              <a:avLst/>
              <a:gdLst/>
              <a:ahLst/>
              <a:cxnLst>
                <a:cxn ang="0">
                  <a:pos x="448" y="0"/>
                </a:cxn>
                <a:cxn ang="0">
                  <a:pos x="0" y="486"/>
                </a:cxn>
                <a:cxn ang="0">
                  <a:pos x="345" y="728"/>
                </a:cxn>
                <a:cxn ang="0">
                  <a:pos x="448" y="0"/>
                </a:cxn>
              </a:cxnLst>
              <a:rect l="0" t="0" r="r" b="b"/>
              <a:pathLst>
                <a:path w="448" h="728">
                  <a:moveTo>
                    <a:pt x="448" y="0"/>
                  </a:moveTo>
                  <a:lnTo>
                    <a:pt x="0" y="486"/>
                  </a:lnTo>
                  <a:lnTo>
                    <a:pt x="345" y="728"/>
                  </a:lnTo>
                  <a:lnTo>
                    <a:pt x="448" y="0"/>
                  </a:lnTo>
                  <a:close/>
                </a:path>
              </a:pathLst>
            </a:custGeom>
            <a:pattFill prst="lgConfetti">
              <a:fgClr>
                <a:srgbClr val="FF9900"/>
              </a:fgClr>
              <a:bgClr>
                <a:srgbClr val="FFFFFF"/>
              </a:bgClr>
            </a:pattFill>
            <a:ln w="9525">
              <a:round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32249" name="Freeform 153" descr="Large confetti"/>
            <p:cNvSpPr>
              <a:spLocks/>
            </p:cNvSpPr>
            <p:nvPr/>
          </p:nvSpPr>
          <p:spPr bwMode="auto">
            <a:xfrm rot="4440266">
              <a:off x="1232" y="1941"/>
              <a:ext cx="399" cy="648"/>
            </a:xfrm>
            <a:custGeom>
              <a:avLst/>
              <a:gdLst/>
              <a:ahLst/>
              <a:cxnLst>
                <a:cxn ang="0">
                  <a:pos x="448" y="0"/>
                </a:cxn>
                <a:cxn ang="0">
                  <a:pos x="0" y="486"/>
                </a:cxn>
                <a:cxn ang="0">
                  <a:pos x="345" y="728"/>
                </a:cxn>
                <a:cxn ang="0">
                  <a:pos x="448" y="0"/>
                </a:cxn>
              </a:cxnLst>
              <a:rect l="0" t="0" r="r" b="b"/>
              <a:pathLst>
                <a:path w="448" h="728">
                  <a:moveTo>
                    <a:pt x="448" y="0"/>
                  </a:moveTo>
                  <a:lnTo>
                    <a:pt x="0" y="486"/>
                  </a:lnTo>
                  <a:lnTo>
                    <a:pt x="345" y="728"/>
                  </a:lnTo>
                  <a:lnTo>
                    <a:pt x="448" y="0"/>
                  </a:lnTo>
                  <a:close/>
                </a:path>
              </a:pathLst>
            </a:custGeom>
            <a:pattFill prst="lgConfetti">
              <a:fgClr>
                <a:srgbClr val="FF9900"/>
              </a:fgClr>
              <a:bgClr>
                <a:srgbClr val="FFFFFF"/>
              </a:bgClr>
            </a:pattFill>
            <a:ln w="9525">
              <a:round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32232" name="Freeform 136" descr="Large confetti"/>
            <p:cNvSpPr>
              <a:spLocks/>
            </p:cNvSpPr>
            <p:nvPr/>
          </p:nvSpPr>
          <p:spPr bwMode="auto">
            <a:xfrm rot="5677009">
              <a:off x="802" y="1790"/>
              <a:ext cx="574" cy="933"/>
            </a:xfrm>
            <a:custGeom>
              <a:avLst/>
              <a:gdLst/>
              <a:ahLst/>
              <a:cxnLst>
                <a:cxn ang="0">
                  <a:pos x="448" y="0"/>
                </a:cxn>
                <a:cxn ang="0">
                  <a:pos x="0" y="486"/>
                </a:cxn>
                <a:cxn ang="0">
                  <a:pos x="345" y="728"/>
                </a:cxn>
                <a:cxn ang="0">
                  <a:pos x="448" y="0"/>
                </a:cxn>
              </a:cxnLst>
              <a:rect l="0" t="0" r="r" b="b"/>
              <a:pathLst>
                <a:path w="448" h="728">
                  <a:moveTo>
                    <a:pt x="448" y="0"/>
                  </a:moveTo>
                  <a:lnTo>
                    <a:pt x="0" y="486"/>
                  </a:lnTo>
                  <a:lnTo>
                    <a:pt x="345" y="728"/>
                  </a:lnTo>
                  <a:lnTo>
                    <a:pt x="448" y="0"/>
                  </a:lnTo>
                  <a:close/>
                </a:path>
              </a:pathLst>
            </a:custGeom>
            <a:pattFill prst="lgConfetti">
              <a:fgClr>
                <a:srgbClr val="FF9900"/>
              </a:fgClr>
              <a:bgClr>
                <a:srgbClr val="FFFFFF"/>
              </a:bgClr>
            </a:pattFill>
            <a:ln w="9525">
              <a:round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</p:grpSp>
      <p:pic>
        <p:nvPicPr>
          <p:cNvPr id="132251" name="Picture 155" descr="j0424496[1]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 flipH="1">
            <a:off x="7532688" y="5291138"/>
            <a:ext cx="1263650" cy="11334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9700" y="292100"/>
            <a:ext cx="8855075" cy="6296025"/>
          </a:xfrm>
          <a:noFill/>
          <a:ln w="57150" cmpd="thinThick">
            <a:solidFill>
              <a:srgbClr val="FFFFFF"/>
            </a:solidFill>
          </a:ln>
        </p:spPr>
        <p:txBody>
          <a:bodyPr/>
          <a:lstStyle/>
          <a:p>
            <a:pPr marL="177800" indent="-177800" algn="ctr">
              <a:lnSpc>
                <a:spcPct val="90000"/>
              </a:lnSpc>
              <a:buFontTx/>
              <a:buNone/>
            </a:pPr>
            <a:r>
              <a:rPr lang="en-GB" sz="4400" b="1">
                <a:solidFill>
                  <a:srgbClr val="6600CC"/>
                </a:solidFill>
              </a:rPr>
              <a:t>	 How to use this resource</a:t>
            </a:r>
          </a:p>
          <a:p>
            <a:pPr marL="177800" indent="-177800" algn="ctr">
              <a:lnSpc>
                <a:spcPct val="90000"/>
              </a:lnSpc>
              <a:buFontTx/>
              <a:buNone/>
            </a:pPr>
            <a:endParaRPr lang="en-GB" sz="4400" b="1">
              <a:solidFill>
                <a:srgbClr val="6600CC"/>
              </a:solidFill>
            </a:endParaRPr>
          </a:p>
          <a:p>
            <a:pPr marL="177800" indent="-177800" algn="ctr">
              <a:lnSpc>
                <a:spcPct val="90000"/>
              </a:lnSpc>
              <a:buFontTx/>
              <a:buNone/>
            </a:pPr>
            <a:r>
              <a:rPr lang="en-GB" sz="2000" b="1"/>
              <a:t>You can control how fast or slow you go using:</a:t>
            </a:r>
          </a:p>
          <a:p>
            <a:pPr marL="177800" indent="-177800" algn="ctr">
              <a:lnSpc>
                <a:spcPct val="90000"/>
              </a:lnSpc>
              <a:buFontTx/>
              <a:buNone/>
            </a:pPr>
            <a:endParaRPr lang="en-GB" sz="2000" b="1"/>
          </a:p>
          <a:p>
            <a:pPr marL="177800" indent="-177800">
              <a:lnSpc>
                <a:spcPct val="90000"/>
              </a:lnSpc>
              <a:buFontTx/>
              <a:buNone/>
            </a:pPr>
            <a:endParaRPr lang="en-GB" sz="2000" b="1"/>
          </a:p>
          <a:p>
            <a:pPr marL="177800" indent="-177800">
              <a:lnSpc>
                <a:spcPct val="90000"/>
              </a:lnSpc>
              <a:buFontTx/>
              <a:buNone/>
            </a:pPr>
            <a:r>
              <a:rPr lang="en-GB" sz="2000" b="1">
                <a:solidFill>
                  <a:srgbClr val="FF6600"/>
                </a:solidFill>
              </a:rPr>
              <a:t>FORWARD:</a:t>
            </a:r>
            <a:r>
              <a:rPr lang="en-GB" sz="2000" b="1"/>
              <a:t>                OR          OR  </a:t>
            </a:r>
            <a:r>
              <a:rPr lang="en-GB" sz="2000" b="1">
                <a:solidFill>
                  <a:srgbClr val="6600CC"/>
                </a:solidFill>
              </a:rPr>
              <a:t>Enter</a:t>
            </a:r>
            <a:r>
              <a:rPr lang="en-GB" sz="2000" b="1">
                <a:solidFill>
                  <a:srgbClr val="FFFF00"/>
                </a:solidFill>
              </a:rPr>
              <a:t>  </a:t>
            </a:r>
            <a:r>
              <a:rPr lang="en-GB" sz="2000" b="1"/>
              <a:t>   OR  </a:t>
            </a:r>
            <a:r>
              <a:rPr lang="en-GB" sz="2000" b="1">
                <a:solidFill>
                  <a:srgbClr val="6600CC"/>
                </a:solidFill>
              </a:rPr>
              <a:t>Left-hand mouse</a:t>
            </a:r>
          </a:p>
          <a:p>
            <a:pPr marL="177800" indent="-177800">
              <a:lnSpc>
                <a:spcPct val="90000"/>
              </a:lnSpc>
              <a:buFontTx/>
              <a:buNone/>
            </a:pPr>
            <a:endParaRPr lang="en-GB" sz="2000" b="1">
              <a:solidFill>
                <a:srgbClr val="6600CC"/>
              </a:solidFill>
            </a:endParaRPr>
          </a:p>
          <a:p>
            <a:pPr marL="177800" indent="-177800">
              <a:lnSpc>
                <a:spcPct val="90000"/>
              </a:lnSpc>
              <a:buFontTx/>
              <a:buNone/>
            </a:pPr>
            <a:r>
              <a:rPr lang="en-GB" sz="2000" b="1">
                <a:solidFill>
                  <a:srgbClr val="FF6600"/>
                </a:solidFill>
              </a:rPr>
              <a:t>BACK:</a:t>
            </a:r>
            <a:r>
              <a:rPr lang="en-GB" sz="2000" b="1"/>
              <a:t>                        OR          OR  </a:t>
            </a:r>
            <a:r>
              <a:rPr lang="en-GB" sz="2000" b="1">
                <a:solidFill>
                  <a:srgbClr val="6600CC"/>
                </a:solidFill>
              </a:rPr>
              <a:t>Back Space</a:t>
            </a:r>
          </a:p>
          <a:p>
            <a:pPr marL="177800" indent="-177800">
              <a:lnSpc>
                <a:spcPct val="90000"/>
              </a:lnSpc>
              <a:buFontTx/>
              <a:buNone/>
            </a:pPr>
            <a:endParaRPr lang="en-GB" sz="2000" b="1">
              <a:solidFill>
                <a:srgbClr val="6600CC"/>
              </a:solidFill>
            </a:endParaRPr>
          </a:p>
          <a:p>
            <a:pPr marL="177800" indent="-177800">
              <a:lnSpc>
                <a:spcPct val="90000"/>
              </a:lnSpc>
              <a:buFontTx/>
              <a:buNone/>
            </a:pPr>
            <a:endParaRPr lang="en-GB" sz="2000" b="1">
              <a:solidFill>
                <a:srgbClr val="6600CC"/>
              </a:solidFill>
            </a:endParaRPr>
          </a:p>
          <a:p>
            <a:pPr marL="177800" indent="-177800">
              <a:lnSpc>
                <a:spcPct val="90000"/>
              </a:lnSpc>
              <a:buFontTx/>
              <a:buNone/>
            </a:pPr>
            <a:endParaRPr lang="en-GB" sz="2000" b="1">
              <a:solidFill>
                <a:srgbClr val="FF6600"/>
              </a:solidFill>
            </a:endParaRPr>
          </a:p>
          <a:p>
            <a:pPr marL="177800" indent="-177800">
              <a:lnSpc>
                <a:spcPct val="90000"/>
              </a:lnSpc>
              <a:buFontTx/>
              <a:buNone/>
            </a:pPr>
            <a:r>
              <a:rPr lang="en-GB" sz="2000" b="1">
                <a:solidFill>
                  <a:srgbClr val="FF6600"/>
                </a:solidFill>
              </a:rPr>
              <a:t>TO START POWERPOINT:</a:t>
            </a:r>
            <a:r>
              <a:rPr lang="en-GB" sz="2000" b="1">
                <a:solidFill>
                  <a:srgbClr val="FFFF00"/>
                </a:solidFill>
              </a:rPr>
              <a:t>   </a:t>
            </a:r>
            <a:r>
              <a:rPr lang="en-GB" sz="2000" b="1">
                <a:solidFill>
                  <a:srgbClr val="6600CC"/>
                </a:solidFill>
              </a:rPr>
              <a:t>F5 </a:t>
            </a:r>
            <a:r>
              <a:rPr lang="en-GB" sz="2000" b="1">
                <a:solidFill>
                  <a:srgbClr val="FFFF00"/>
                </a:solidFill>
              </a:rPr>
              <a:t>   </a:t>
            </a:r>
            <a:r>
              <a:rPr lang="en-GB" sz="2000" b="1"/>
              <a:t>OR</a:t>
            </a:r>
            <a:r>
              <a:rPr lang="en-GB" sz="2000" b="1">
                <a:solidFill>
                  <a:srgbClr val="FFFF00"/>
                </a:solidFill>
              </a:rPr>
              <a:t>    </a:t>
            </a:r>
            <a:r>
              <a:rPr lang="en-GB" sz="2000" b="1">
                <a:solidFill>
                  <a:srgbClr val="6600CC"/>
                </a:solidFill>
              </a:rPr>
              <a:t>Slide Show  &gt;  View Show</a:t>
            </a:r>
            <a:r>
              <a:rPr lang="en-GB" sz="2000" b="1">
                <a:solidFill>
                  <a:srgbClr val="FFFF00"/>
                </a:solidFill>
              </a:rPr>
              <a:t>  </a:t>
            </a:r>
          </a:p>
          <a:p>
            <a:pPr marL="177800" indent="-177800">
              <a:lnSpc>
                <a:spcPct val="90000"/>
              </a:lnSpc>
              <a:buFontTx/>
              <a:buNone/>
            </a:pPr>
            <a:endParaRPr lang="en-GB" sz="2000" b="1">
              <a:solidFill>
                <a:srgbClr val="FFFF00"/>
              </a:solidFill>
            </a:endParaRPr>
          </a:p>
          <a:p>
            <a:pPr marL="177800" indent="-177800">
              <a:lnSpc>
                <a:spcPct val="90000"/>
              </a:lnSpc>
              <a:buFontTx/>
              <a:buNone/>
            </a:pPr>
            <a:r>
              <a:rPr lang="en-GB" sz="2000" b="1">
                <a:solidFill>
                  <a:srgbClr val="FF6600"/>
                </a:solidFill>
              </a:rPr>
              <a:t>TO RETURN TO MENU:</a:t>
            </a:r>
            <a:r>
              <a:rPr lang="en-GB" sz="2000" b="1">
                <a:solidFill>
                  <a:srgbClr val="FFFF00"/>
                </a:solidFill>
              </a:rPr>
              <a:t>	   </a:t>
            </a:r>
            <a:r>
              <a:rPr lang="en-GB" sz="2000" b="1">
                <a:solidFill>
                  <a:srgbClr val="6600CC"/>
                </a:solidFill>
              </a:rPr>
              <a:t>Escape</a:t>
            </a:r>
          </a:p>
        </p:txBody>
      </p:sp>
      <p:grpSp>
        <p:nvGrpSpPr>
          <p:cNvPr id="231427" name="Group 3"/>
          <p:cNvGrpSpPr>
            <a:grpSpLocks/>
          </p:cNvGrpSpPr>
          <p:nvPr/>
        </p:nvGrpSpPr>
        <p:grpSpPr bwMode="auto">
          <a:xfrm>
            <a:off x="2170113" y="2605088"/>
            <a:ext cx="1216025" cy="1062037"/>
            <a:chOff x="1146" y="3190"/>
            <a:chExt cx="918" cy="594"/>
          </a:xfrm>
        </p:grpSpPr>
        <p:sp>
          <p:nvSpPr>
            <p:cNvPr id="231428" name="Line 4"/>
            <p:cNvSpPr>
              <a:spLocks noChangeShapeType="1"/>
            </p:cNvSpPr>
            <p:nvPr/>
          </p:nvSpPr>
          <p:spPr bwMode="auto">
            <a:xfrm>
              <a:off x="1174" y="3354"/>
              <a:ext cx="242" cy="0"/>
            </a:xfrm>
            <a:prstGeom prst="line">
              <a:avLst/>
            </a:prstGeom>
            <a:noFill/>
            <a:ln w="57150">
              <a:solidFill>
                <a:srgbClr val="66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1429" name="Line 5"/>
            <p:cNvSpPr>
              <a:spLocks noChangeShapeType="1"/>
            </p:cNvSpPr>
            <p:nvPr/>
          </p:nvSpPr>
          <p:spPr bwMode="auto">
            <a:xfrm rot="5400000">
              <a:off x="1943" y="3311"/>
              <a:ext cx="242" cy="0"/>
            </a:xfrm>
            <a:prstGeom prst="line">
              <a:avLst/>
            </a:prstGeom>
            <a:noFill/>
            <a:ln w="57150">
              <a:solidFill>
                <a:srgbClr val="66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1430" name="Line 6"/>
            <p:cNvSpPr>
              <a:spLocks noChangeShapeType="1"/>
            </p:cNvSpPr>
            <p:nvPr/>
          </p:nvSpPr>
          <p:spPr bwMode="auto">
            <a:xfrm flipH="1" flipV="1">
              <a:off x="1146" y="3678"/>
              <a:ext cx="242" cy="0"/>
            </a:xfrm>
            <a:prstGeom prst="line">
              <a:avLst/>
            </a:prstGeom>
            <a:noFill/>
            <a:ln w="57150">
              <a:solidFill>
                <a:srgbClr val="66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1431" name="Line 7"/>
            <p:cNvSpPr>
              <a:spLocks noChangeShapeType="1"/>
            </p:cNvSpPr>
            <p:nvPr/>
          </p:nvSpPr>
          <p:spPr bwMode="auto">
            <a:xfrm rot="5400000" flipH="1" flipV="1">
              <a:off x="1943" y="3663"/>
              <a:ext cx="242" cy="0"/>
            </a:xfrm>
            <a:prstGeom prst="line">
              <a:avLst/>
            </a:prstGeom>
            <a:noFill/>
            <a:ln w="57150">
              <a:solidFill>
                <a:srgbClr val="66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14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1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31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314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14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314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70" name="Text Box 58"/>
          <p:cNvSpPr txBox="1">
            <a:spLocks noChangeArrowheads="1"/>
          </p:cNvSpPr>
          <p:nvPr/>
        </p:nvSpPr>
        <p:spPr bwMode="auto">
          <a:xfrm>
            <a:off x="2124075" y="1628775"/>
            <a:ext cx="6840538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r>
              <a:rPr lang="en-GB" sz="2800" b="0"/>
              <a:t>     +                              = </a:t>
            </a:r>
          </a:p>
        </p:txBody>
      </p:sp>
      <p:sp>
        <p:nvSpPr>
          <p:cNvPr id="141332" name="Freeform 20" descr="Large confetti"/>
          <p:cNvSpPr>
            <a:spLocks/>
          </p:cNvSpPr>
          <p:nvPr/>
        </p:nvSpPr>
        <p:spPr bwMode="auto">
          <a:xfrm>
            <a:off x="7667625" y="836613"/>
            <a:ext cx="836613" cy="385762"/>
          </a:xfrm>
          <a:custGeom>
            <a:avLst/>
            <a:gdLst/>
            <a:ahLst/>
            <a:cxnLst>
              <a:cxn ang="0">
                <a:pos x="0" y="147"/>
              </a:cxn>
              <a:cxn ang="0">
                <a:pos x="43" y="141"/>
              </a:cxn>
              <a:cxn ang="0">
                <a:pos x="86" y="79"/>
              </a:cxn>
              <a:cxn ang="0">
                <a:pos x="159" y="43"/>
              </a:cxn>
              <a:cxn ang="0">
                <a:pos x="196" y="0"/>
              </a:cxn>
              <a:cxn ang="0">
                <a:pos x="337" y="37"/>
              </a:cxn>
              <a:cxn ang="0">
                <a:pos x="386" y="79"/>
              </a:cxn>
              <a:cxn ang="0">
                <a:pos x="411" y="128"/>
              </a:cxn>
              <a:cxn ang="0">
                <a:pos x="441" y="159"/>
              </a:cxn>
              <a:cxn ang="0">
                <a:pos x="386" y="202"/>
              </a:cxn>
              <a:cxn ang="0">
                <a:pos x="331" y="226"/>
              </a:cxn>
              <a:cxn ang="0">
                <a:pos x="215" y="220"/>
              </a:cxn>
              <a:cxn ang="0">
                <a:pos x="159" y="196"/>
              </a:cxn>
              <a:cxn ang="0">
                <a:pos x="74" y="171"/>
              </a:cxn>
              <a:cxn ang="0">
                <a:pos x="0" y="147"/>
              </a:cxn>
            </a:cxnLst>
            <a:rect l="0" t="0" r="r" b="b"/>
            <a:pathLst>
              <a:path w="441" h="226">
                <a:moveTo>
                  <a:pt x="0" y="147"/>
                </a:moveTo>
                <a:cubicBezTo>
                  <a:pt x="14" y="145"/>
                  <a:pt x="29" y="146"/>
                  <a:pt x="43" y="141"/>
                </a:cubicBezTo>
                <a:cubicBezTo>
                  <a:pt x="51" y="138"/>
                  <a:pt x="77" y="89"/>
                  <a:pt x="86" y="79"/>
                </a:cubicBezTo>
                <a:cubicBezTo>
                  <a:pt x="105" y="60"/>
                  <a:pt x="136" y="58"/>
                  <a:pt x="159" y="43"/>
                </a:cubicBezTo>
                <a:cubicBezTo>
                  <a:pt x="168" y="19"/>
                  <a:pt x="171" y="8"/>
                  <a:pt x="196" y="0"/>
                </a:cubicBezTo>
                <a:cubicBezTo>
                  <a:pt x="257" y="7"/>
                  <a:pt x="284" y="25"/>
                  <a:pt x="337" y="37"/>
                </a:cubicBezTo>
                <a:cubicBezTo>
                  <a:pt x="380" y="65"/>
                  <a:pt x="366" y="49"/>
                  <a:pt x="386" y="79"/>
                </a:cubicBezTo>
                <a:cubicBezTo>
                  <a:pt x="402" y="127"/>
                  <a:pt x="388" y="105"/>
                  <a:pt x="411" y="128"/>
                </a:cubicBezTo>
                <a:cubicBezTo>
                  <a:pt x="421" y="138"/>
                  <a:pt x="441" y="159"/>
                  <a:pt x="441" y="159"/>
                </a:cubicBezTo>
                <a:cubicBezTo>
                  <a:pt x="419" y="174"/>
                  <a:pt x="412" y="194"/>
                  <a:pt x="386" y="202"/>
                </a:cubicBezTo>
                <a:cubicBezTo>
                  <a:pt x="369" y="213"/>
                  <a:pt x="331" y="226"/>
                  <a:pt x="331" y="226"/>
                </a:cubicBezTo>
                <a:cubicBezTo>
                  <a:pt x="292" y="224"/>
                  <a:pt x="253" y="225"/>
                  <a:pt x="215" y="220"/>
                </a:cubicBezTo>
                <a:cubicBezTo>
                  <a:pt x="175" y="215"/>
                  <a:pt x="186" y="209"/>
                  <a:pt x="159" y="196"/>
                </a:cubicBezTo>
                <a:cubicBezTo>
                  <a:pt x="134" y="184"/>
                  <a:pt x="101" y="178"/>
                  <a:pt x="74" y="171"/>
                </a:cubicBezTo>
                <a:cubicBezTo>
                  <a:pt x="44" y="152"/>
                  <a:pt x="34" y="136"/>
                  <a:pt x="0" y="147"/>
                </a:cubicBezTo>
                <a:close/>
              </a:path>
            </a:pathLst>
          </a:custGeom>
          <a:pattFill prst="lgConfetti">
            <a:fgClr>
              <a:srgbClr val="969696"/>
            </a:fgClr>
            <a:bgClr>
              <a:schemeClr val="bg1"/>
            </a:bgClr>
          </a:pattFill>
          <a:ln w="9525" cap="flat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1330" name="Group 18"/>
          <p:cNvGrpSpPr>
            <a:grpSpLocks/>
          </p:cNvGrpSpPr>
          <p:nvPr/>
        </p:nvGrpSpPr>
        <p:grpSpPr bwMode="auto">
          <a:xfrm>
            <a:off x="107950" y="84138"/>
            <a:ext cx="5435600" cy="2408237"/>
            <a:chOff x="884" y="1162"/>
            <a:chExt cx="2767" cy="1226"/>
          </a:xfrm>
        </p:grpSpPr>
        <p:grpSp>
          <p:nvGrpSpPr>
            <p:cNvPr id="141325" name="Group 13"/>
            <p:cNvGrpSpPr>
              <a:grpSpLocks/>
            </p:cNvGrpSpPr>
            <p:nvPr/>
          </p:nvGrpSpPr>
          <p:grpSpPr bwMode="auto">
            <a:xfrm>
              <a:off x="884" y="1163"/>
              <a:ext cx="1043" cy="1225"/>
              <a:chOff x="884" y="1933"/>
              <a:chExt cx="1043" cy="1225"/>
            </a:xfrm>
          </p:grpSpPr>
          <p:sp>
            <p:nvSpPr>
              <p:cNvPr id="141318" name="Oval 6"/>
              <p:cNvSpPr>
                <a:spLocks noChangeArrowheads="1"/>
              </p:cNvSpPr>
              <p:nvPr/>
            </p:nvSpPr>
            <p:spPr bwMode="auto">
              <a:xfrm>
                <a:off x="968" y="2002"/>
                <a:ext cx="914" cy="11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319" name="Rectangle 7"/>
              <p:cNvSpPr>
                <a:spLocks noChangeArrowheads="1"/>
              </p:cNvSpPr>
              <p:nvPr/>
            </p:nvSpPr>
            <p:spPr bwMode="auto">
              <a:xfrm>
                <a:off x="884" y="1933"/>
                <a:ext cx="1043" cy="67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b="0"/>
              </a:p>
            </p:txBody>
          </p:sp>
          <p:sp>
            <p:nvSpPr>
              <p:cNvPr id="141321" name="Oval 9"/>
              <p:cNvSpPr>
                <a:spLocks noChangeArrowheads="1"/>
              </p:cNvSpPr>
              <p:nvPr/>
            </p:nvSpPr>
            <p:spPr bwMode="auto">
              <a:xfrm>
                <a:off x="968" y="2546"/>
                <a:ext cx="914" cy="135"/>
              </a:xfrm>
              <a:prstGeom prst="ellipse">
                <a:avLst/>
              </a:prstGeom>
              <a:gradFill rotWithShape="1">
                <a:gsLst>
                  <a:gs pos="0">
                    <a:srgbClr val="DDDDDD">
                      <a:gamma/>
                      <a:tint val="13725"/>
                      <a:invGamma/>
                    </a:srgbClr>
                  </a:gs>
                  <a:gs pos="100000">
                    <a:srgbClr val="DDDDDD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1326" name="Group 14"/>
            <p:cNvGrpSpPr>
              <a:grpSpLocks/>
            </p:cNvGrpSpPr>
            <p:nvPr/>
          </p:nvGrpSpPr>
          <p:grpSpPr bwMode="auto">
            <a:xfrm>
              <a:off x="2608" y="1162"/>
              <a:ext cx="1043" cy="1225"/>
              <a:chOff x="884" y="1933"/>
              <a:chExt cx="1043" cy="1225"/>
            </a:xfrm>
          </p:grpSpPr>
          <p:sp>
            <p:nvSpPr>
              <p:cNvPr id="141327" name="Oval 15"/>
              <p:cNvSpPr>
                <a:spLocks noChangeArrowheads="1"/>
              </p:cNvSpPr>
              <p:nvPr/>
            </p:nvSpPr>
            <p:spPr bwMode="auto">
              <a:xfrm>
                <a:off x="968" y="2002"/>
                <a:ext cx="914" cy="11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328" name="Rectangle 16"/>
              <p:cNvSpPr>
                <a:spLocks noChangeArrowheads="1"/>
              </p:cNvSpPr>
              <p:nvPr/>
            </p:nvSpPr>
            <p:spPr bwMode="auto">
              <a:xfrm>
                <a:off x="884" y="1933"/>
                <a:ext cx="1043" cy="67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329" name="Oval 17"/>
              <p:cNvSpPr>
                <a:spLocks noChangeArrowheads="1"/>
              </p:cNvSpPr>
              <p:nvPr/>
            </p:nvSpPr>
            <p:spPr bwMode="auto">
              <a:xfrm>
                <a:off x="968" y="2546"/>
                <a:ext cx="914" cy="135"/>
              </a:xfrm>
              <a:prstGeom prst="ellipse">
                <a:avLst/>
              </a:prstGeom>
              <a:gradFill rotWithShape="1">
                <a:gsLst>
                  <a:gs pos="0">
                    <a:srgbClr val="DDDDDD">
                      <a:gamma/>
                      <a:tint val="13725"/>
                      <a:invGamma/>
                    </a:srgbClr>
                  </a:gs>
                  <a:gs pos="100000">
                    <a:srgbClr val="DDDDDD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41323" name="Oval 11"/>
          <p:cNvSpPr>
            <a:spLocks noChangeArrowheads="1"/>
          </p:cNvSpPr>
          <p:nvPr/>
        </p:nvSpPr>
        <p:spPr bwMode="auto">
          <a:xfrm>
            <a:off x="738188" y="1698625"/>
            <a:ext cx="360362" cy="574675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FFC00D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36" name="Oval 24"/>
          <p:cNvSpPr>
            <a:spLocks noChangeArrowheads="1"/>
          </p:cNvSpPr>
          <p:nvPr/>
        </p:nvSpPr>
        <p:spPr bwMode="auto">
          <a:xfrm>
            <a:off x="1241425" y="1698625"/>
            <a:ext cx="360363" cy="574675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FFC00D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1340" name="Picture 28" descr="j0290432[1]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194175" y="811213"/>
            <a:ext cx="1087438" cy="1463675"/>
          </a:xfrm>
          <a:noFill/>
          <a:ln/>
        </p:spPr>
      </p:pic>
      <p:sp>
        <p:nvSpPr>
          <p:cNvPr id="141343" name="Oval 31"/>
          <p:cNvSpPr>
            <a:spLocks noChangeArrowheads="1"/>
          </p:cNvSpPr>
          <p:nvPr/>
        </p:nvSpPr>
        <p:spPr bwMode="auto">
          <a:xfrm>
            <a:off x="4265613" y="1819275"/>
            <a:ext cx="431800" cy="215900"/>
          </a:xfrm>
          <a:prstGeom prst="ellipse">
            <a:avLst/>
          </a:prstGeom>
          <a:solidFill>
            <a:srgbClr val="FFFF00"/>
          </a:solidFill>
          <a:ln w="19050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41368" name="Rectangle 56"/>
          <p:cNvSpPr>
            <a:spLocks noChangeArrowheads="1"/>
          </p:cNvSpPr>
          <p:nvPr/>
        </p:nvSpPr>
        <p:spPr bwMode="auto">
          <a:xfrm>
            <a:off x="457200" y="3141663"/>
            <a:ext cx="8229600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i="1">
                <a:solidFill>
                  <a:schemeClr val="tx2"/>
                </a:solidFill>
              </a:rPr>
              <a:t>Your omelette tastes amazing! - So of course your mates start turning up.  </a:t>
            </a:r>
            <a:br>
              <a:rPr lang="en-GB" i="1">
                <a:solidFill>
                  <a:schemeClr val="tx2"/>
                </a:solidFill>
              </a:rPr>
            </a:br>
            <a:r>
              <a:rPr lang="en-GB" sz="900" i="1">
                <a:solidFill>
                  <a:schemeClr val="tx2"/>
                </a:solidFill>
              </a:rPr>
              <a:t/>
            </a:r>
            <a:br>
              <a:rPr lang="en-GB" sz="900" i="1">
                <a:solidFill>
                  <a:schemeClr val="tx2"/>
                </a:solidFill>
              </a:rPr>
            </a:br>
            <a:r>
              <a:rPr lang="en-GB" i="1"/>
              <a:t>Can you</a:t>
            </a:r>
            <a:r>
              <a:rPr lang="en-GB" i="1">
                <a:solidFill>
                  <a:srgbClr val="FF0000"/>
                </a:solidFill>
              </a:rPr>
              <a:t> scale up</a:t>
            </a:r>
            <a:r>
              <a:rPr lang="en-GB" i="1">
                <a:solidFill>
                  <a:schemeClr val="tx2"/>
                </a:solidFill>
              </a:rPr>
              <a:t> your ingredients to feed them all? </a:t>
            </a:r>
          </a:p>
        </p:txBody>
      </p:sp>
      <p:sp>
        <p:nvSpPr>
          <p:cNvPr id="141341" name="Rectangle 2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2400" b="1"/>
              <a:t>It’s supper time!  You make a simple omelette like this:</a:t>
            </a:r>
          </a:p>
        </p:txBody>
      </p:sp>
      <p:sp>
        <p:nvSpPr>
          <p:cNvPr id="141371" name="Text Box 59"/>
          <p:cNvSpPr txBox="1">
            <a:spLocks noChangeArrowheads="1"/>
          </p:cNvSpPr>
          <p:nvPr/>
        </p:nvSpPr>
        <p:spPr bwMode="auto">
          <a:xfrm>
            <a:off x="250825" y="4105275"/>
            <a:ext cx="8642350" cy="5476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 </a:t>
            </a:r>
            <a:r>
              <a:rPr lang="en-GB" sz="2800" b="0">
                <a:solidFill>
                  <a:srgbClr val="FF0000"/>
                </a:solidFill>
              </a:rPr>
              <a:t>?</a:t>
            </a:r>
            <a:r>
              <a:rPr lang="en-GB" sz="2800" b="0">
                <a:solidFill>
                  <a:srgbClr val="0000CC"/>
                </a:solidFill>
              </a:rPr>
              <a:t> eggs      +    </a:t>
            </a:r>
            <a:r>
              <a:rPr lang="en-GB" sz="2800" b="0"/>
              <a:t>  </a:t>
            </a:r>
            <a:r>
              <a:rPr lang="en-GB" sz="2800" b="0">
                <a:solidFill>
                  <a:srgbClr val="FF0000"/>
                </a:solidFill>
              </a:rPr>
              <a:t>?</a:t>
            </a:r>
            <a:r>
              <a:rPr lang="en-GB" sz="2800" b="0">
                <a:solidFill>
                  <a:srgbClr val="0000CC"/>
                </a:solidFill>
              </a:rPr>
              <a:t> tsp of butter = </a:t>
            </a:r>
            <a:r>
              <a:rPr lang="en-GB" sz="2800" b="0">
                <a:solidFill>
                  <a:srgbClr val="FF0000"/>
                </a:solidFill>
              </a:rPr>
              <a:t>2</a:t>
            </a:r>
            <a:r>
              <a:rPr lang="en-GB" sz="2800" b="0">
                <a:solidFill>
                  <a:srgbClr val="0000CC"/>
                </a:solidFill>
              </a:rPr>
              <a:t> omelettes</a:t>
            </a:r>
          </a:p>
        </p:txBody>
      </p:sp>
      <p:sp>
        <p:nvSpPr>
          <p:cNvPr id="141372" name="Text Box 60"/>
          <p:cNvSpPr txBox="1">
            <a:spLocks noChangeArrowheads="1"/>
          </p:cNvSpPr>
          <p:nvPr/>
        </p:nvSpPr>
        <p:spPr bwMode="auto">
          <a:xfrm>
            <a:off x="250825" y="4826000"/>
            <a:ext cx="8642350" cy="5476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 </a:t>
            </a:r>
            <a:r>
              <a:rPr lang="en-GB" sz="2800" b="0">
                <a:solidFill>
                  <a:srgbClr val="FF0000"/>
                </a:solidFill>
              </a:rPr>
              <a:t>?</a:t>
            </a:r>
            <a:r>
              <a:rPr lang="en-GB" sz="2800" b="0">
                <a:solidFill>
                  <a:srgbClr val="0000CC"/>
                </a:solidFill>
              </a:rPr>
              <a:t> eggs      +    </a:t>
            </a:r>
            <a:r>
              <a:rPr lang="en-GB" sz="2800" b="0"/>
              <a:t>  </a:t>
            </a:r>
            <a:r>
              <a:rPr lang="en-GB" sz="2800" b="0">
                <a:solidFill>
                  <a:srgbClr val="FF0000"/>
                </a:solidFill>
              </a:rPr>
              <a:t>?</a:t>
            </a:r>
            <a:r>
              <a:rPr lang="en-GB" sz="2800" b="0">
                <a:solidFill>
                  <a:srgbClr val="0000CC"/>
                </a:solidFill>
              </a:rPr>
              <a:t> tsp of butter = </a:t>
            </a:r>
            <a:r>
              <a:rPr lang="en-GB" sz="2800" b="0">
                <a:solidFill>
                  <a:srgbClr val="FF0000"/>
                </a:solidFill>
              </a:rPr>
              <a:t>3</a:t>
            </a:r>
            <a:r>
              <a:rPr lang="en-GB" sz="2800" b="0">
                <a:solidFill>
                  <a:srgbClr val="0000CC"/>
                </a:solidFill>
              </a:rPr>
              <a:t> omelettes</a:t>
            </a:r>
          </a:p>
        </p:txBody>
      </p:sp>
      <p:sp>
        <p:nvSpPr>
          <p:cNvPr id="141373" name="Text Box 61"/>
          <p:cNvSpPr txBox="1">
            <a:spLocks noChangeArrowheads="1"/>
          </p:cNvSpPr>
          <p:nvPr/>
        </p:nvSpPr>
        <p:spPr bwMode="auto">
          <a:xfrm>
            <a:off x="250825" y="5545138"/>
            <a:ext cx="8642350" cy="5476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 </a:t>
            </a:r>
            <a:r>
              <a:rPr lang="en-GB" sz="2800" b="0">
                <a:solidFill>
                  <a:srgbClr val="FF0000"/>
                </a:solidFill>
              </a:rPr>
              <a:t>?</a:t>
            </a:r>
            <a:r>
              <a:rPr lang="en-GB" sz="2800" b="0">
                <a:solidFill>
                  <a:srgbClr val="0000CC"/>
                </a:solidFill>
              </a:rPr>
              <a:t> eggs      +    </a:t>
            </a:r>
            <a:r>
              <a:rPr lang="en-GB" sz="2800" b="0"/>
              <a:t>  </a:t>
            </a:r>
            <a:r>
              <a:rPr lang="en-GB" sz="2800" b="0">
                <a:solidFill>
                  <a:srgbClr val="FF0000"/>
                </a:solidFill>
              </a:rPr>
              <a:t>?</a:t>
            </a:r>
            <a:r>
              <a:rPr lang="en-GB" sz="2800" b="0">
                <a:solidFill>
                  <a:srgbClr val="0000CC"/>
                </a:solidFill>
              </a:rPr>
              <a:t> tsp of butter = </a:t>
            </a:r>
            <a:r>
              <a:rPr lang="en-GB" sz="2800" b="0">
                <a:solidFill>
                  <a:srgbClr val="FF0000"/>
                </a:solidFill>
              </a:rPr>
              <a:t>4</a:t>
            </a:r>
            <a:r>
              <a:rPr lang="en-GB" sz="2800" b="0">
                <a:solidFill>
                  <a:srgbClr val="0000CC"/>
                </a:solidFill>
              </a:rPr>
              <a:t> omelettes</a:t>
            </a:r>
          </a:p>
        </p:txBody>
      </p:sp>
      <p:sp>
        <p:nvSpPr>
          <p:cNvPr id="141374" name="Text Box 62"/>
          <p:cNvSpPr txBox="1">
            <a:spLocks noChangeArrowheads="1"/>
          </p:cNvSpPr>
          <p:nvPr/>
        </p:nvSpPr>
        <p:spPr bwMode="auto">
          <a:xfrm>
            <a:off x="250825" y="6265863"/>
            <a:ext cx="8642350" cy="5476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 </a:t>
            </a:r>
            <a:r>
              <a:rPr lang="en-GB" sz="2800" b="0">
                <a:solidFill>
                  <a:srgbClr val="FF0000"/>
                </a:solidFill>
              </a:rPr>
              <a:t>?</a:t>
            </a:r>
            <a:r>
              <a:rPr lang="en-GB" sz="2800" b="0">
                <a:solidFill>
                  <a:srgbClr val="0000CC"/>
                </a:solidFill>
              </a:rPr>
              <a:t> eggs      +    </a:t>
            </a:r>
            <a:r>
              <a:rPr lang="en-GB" sz="2800" b="0"/>
              <a:t>  </a:t>
            </a:r>
            <a:r>
              <a:rPr lang="en-GB" sz="2800" b="0">
                <a:solidFill>
                  <a:srgbClr val="FF0000"/>
                </a:solidFill>
              </a:rPr>
              <a:t>?</a:t>
            </a:r>
            <a:r>
              <a:rPr lang="en-GB" sz="2800" b="0">
                <a:solidFill>
                  <a:srgbClr val="0000CC"/>
                </a:solidFill>
              </a:rPr>
              <a:t> tsp of butter = </a:t>
            </a:r>
            <a:r>
              <a:rPr lang="en-GB" sz="2800" b="0">
                <a:solidFill>
                  <a:srgbClr val="FF0000"/>
                </a:solidFill>
              </a:rPr>
              <a:t>5</a:t>
            </a:r>
            <a:r>
              <a:rPr lang="en-GB" sz="2800" b="0">
                <a:solidFill>
                  <a:srgbClr val="0000CC"/>
                </a:solidFill>
              </a:rPr>
              <a:t> omelettes</a:t>
            </a:r>
          </a:p>
        </p:txBody>
      </p:sp>
      <p:sp>
        <p:nvSpPr>
          <p:cNvPr id="141375" name="Text Box 63"/>
          <p:cNvSpPr txBox="1">
            <a:spLocks noChangeArrowheads="1"/>
          </p:cNvSpPr>
          <p:nvPr/>
        </p:nvSpPr>
        <p:spPr bwMode="auto">
          <a:xfrm>
            <a:off x="250825" y="2636838"/>
            <a:ext cx="8642350" cy="5476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 </a:t>
            </a:r>
            <a:r>
              <a:rPr lang="en-GB" sz="2800" b="0">
                <a:solidFill>
                  <a:srgbClr val="FF0000"/>
                </a:solidFill>
              </a:rPr>
              <a:t>2</a:t>
            </a:r>
            <a:r>
              <a:rPr lang="en-GB" sz="2800" b="0">
                <a:solidFill>
                  <a:srgbClr val="0000CC"/>
                </a:solidFill>
              </a:rPr>
              <a:t> eggs      +    </a:t>
            </a:r>
            <a:r>
              <a:rPr lang="en-GB" sz="2800" b="0"/>
              <a:t>  </a:t>
            </a:r>
            <a:r>
              <a:rPr lang="en-GB" sz="2800" b="0">
                <a:solidFill>
                  <a:srgbClr val="FF0000"/>
                </a:solidFill>
              </a:rPr>
              <a:t>1</a:t>
            </a:r>
            <a:r>
              <a:rPr lang="en-GB" sz="2800" b="0">
                <a:solidFill>
                  <a:srgbClr val="0000CC"/>
                </a:solidFill>
              </a:rPr>
              <a:t> teaspoon of butter   =   </a:t>
            </a:r>
            <a:r>
              <a:rPr lang="en-GB" sz="2800" b="0">
                <a:solidFill>
                  <a:srgbClr val="FF0000"/>
                </a:solidFill>
              </a:rPr>
              <a:t>1</a:t>
            </a:r>
            <a:r>
              <a:rPr lang="en-GB" sz="2800" b="0">
                <a:solidFill>
                  <a:srgbClr val="0000CC"/>
                </a:solidFill>
              </a:rPr>
              <a:t> omelette</a:t>
            </a:r>
          </a:p>
        </p:txBody>
      </p:sp>
      <p:sp>
        <p:nvSpPr>
          <p:cNvPr id="141376" name="Text Box 64"/>
          <p:cNvSpPr txBox="1">
            <a:spLocks noChangeArrowheads="1"/>
          </p:cNvSpPr>
          <p:nvPr/>
        </p:nvSpPr>
        <p:spPr bwMode="auto">
          <a:xfrm>
            <a:off x="249238" y="4102100"/>
            <a:ext cx="8642350" cy="547688"/>
          </a:xfrm>
          <a:prstGeom prst="rect">
            <a:avLst/>
          </a:prstGeom>
          <a:gradFill rotWithShape="1">
            <a:gsLst>
              <a:gs pos="0">
                <a:srgbClr val="FFFFFF">
                  <a:alpha val="94000"/>
                </a:srgbClr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 </a:t>
            </a:r>
            <a:r>
              <a:rPr lang="en-GB" sz="2800" b="0">
                <a:solidFill>
                  <a:srgbClr val="FF0000"/>
                </a:solidFill>
              </a:rPr>
              <a:t>4</a:t>
            </a:r>
            <a:r>
              <a:rPr lang="en-GB" sz="2800" b="0">
                <a:solidFill>
                  <a:srgbClr val="0000CC"/>
                </a:solidFill>
              </a:rPr>
              <a:t> eggs      +    </a:t>
            </a:r>
            <a:r>
              <a:rPr lang="en-GB" sz="2800" b="0"/>
              <a:t>  </a:t>
            </a:r>
            <a:r>
              <a:rPr lang="en-GB" sz="2800" b="0">
                <a:solidFill>
                  <a:srgbClr val="FF0000"/>
                </a:solidFill>
              </a:rPr>
              <a:t>2</a:t>
            </a:r>
            <a:r>
              <a:rPr lang="en-GB" sz="2800" b="0">
                <a:solidFill>
                  <a:srgbClr val="0000CC"/>
                </a:solidFill>
              </a:rPr>
              <a:t> tsp of butter = </a:t>
            </a:r>
            <a:r>
              <a:rPr lang="en-GB" sz="2800" b="0">
                <a:solidFill>
                  <a:srgbClr val="FF0000"/>
                </a:solidFill>
              </a:rPr>
              <a:t>2</a:t>
            </a:r>
            <a:r>
              <a:rPr lang="en-GB" sz="2800" b="0">
                <a:solidFill>
                  <a:srgbClr val="0000CC"/>
                </a:solidFill>
              </a:rPr>
              <a:t> omelettes</a:t>
            </a:r>
          </a:p>
        </p:txBody>
      </p:sp>
      <p:sp>
        <p:nvSpPr>
          <p:cNvPr id="141377" name="Text Box 65"/>
          <p:cNvSpPr txBox="1">
            <a:spLocks noChangeArrowheads="1"/>
          </p:cNvSpPr>
          <p:nvPr/>
        </p:nvSpPr>
        <p:spPr bwMode="auto">
          <a:xfrm>
            <a:off x="249238" y="4832350"/>
            <a:ext cx="8642350" cy="547688"/>
          </a:xfrm>
          <a:prstGeom prst="rect">
            <a:avLst/>
          </a:prstGeom>
          <a:gradFill rotWithShape="1">
            <a:gsLst>
              <a:gs pos="0">
                <a:srgbClr val="FFFFFF">
                  <a:alpha val="94000"/>
                </a:srgbClr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 </a:t>
            </a:r>
            <a:r>
              <a:rPr lang="en-GB" sz="2800" b="0">
                <a:solidFill>
                  <a:srgbClr val="FF0000"/>
                </a:solidFill>
              </a:rPr>
              <a:t>6</a:t>
            </a:r>
            <a:r>
              <a:rPr lang="en-GB" sz="2800" b="0">
                <a:solidFill>
                  <a:srgbClr val="0000CC"/>
                </a:solidFill>
              </a:rPr>
              <a:t> eggs      +    </a:t>
            </a:r>
            <a:r>
              <a:rPr lang="en-GB" sz="2800" b="0"/>
              <a:t>  </a:t>
            </a:r>
            <a:r>
              <a:rPr lang="en-GB" sz="2800" b="0">
                <a:solidFill>
                  <a:srgbClr val="FF0000"/>
                </a:solidFill>
              </a:rPr>
              <a:t>3</a:t>
            </a:r>
            <a:r>
              <a:rPr lang="en-GB" sz="2800" b="0">
                <a:solidFill>
                  <a:srgbClr val="0000CC"/>
                </a:solidFill>
              </a:rPr>
              <a:t> tsp of butter = </a:t>
            </a:r>
            <a:r>
              <a:rPr lang="en-GB" sz="2800" b="0">
                <a:solidFill>
                  <a:srgbClr val="FF0000"/>
                </a:solidFill>
              </a:rPr>
              <a:t>3</a:t>
            </a:r>
            <a:r>
              <a:rPr lang="en-GB" sz="2800" b="0">
                <a:solidFill>
                  <a:srgbClr val="0000CC"/>
                </a:solidFill>
              </a:rPr>
              <a:t> omelettes</a:t>
            </a:r>
          </a:p>
        </p:txBody>
      </p:sp>
      <p:sp>
        <p:nvSpPr>
          <p:cNvPr id="141378" name="Text Box 66"/>
          <p:cNvSpPr txBox="1">
            <a:spLocks noChangeArrowheads="1"/>
          </p:cNvSpPr>
          <p:nvPr/>
        </p:nvSpPr>
        <p:spPr bwMode="auto">
          <a:xfrm>
            <a:off x="249238" y="5551488"/>
            <a:ext cx="8642350" cy="547687"/>
          </a:xfrm>
          <a:prstGeom prst="rect">
            <a:avLst/>
          </a:prstGeom>
          <a:gradFill rotWithShape="1">
            <a:gsLst>
              <a:gs pos="0">
                <a:srgbClr val="FFFFFF">
                  <a:alpha val="94000"/>
                </a:srgbClr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 </a:t>
            </a:r>
            <a:r>
              <a:rPr lang="en-GB" sz="2800" b="0">
                <a:solidFill>
                  <a:srgbClr val="FF0000"/>
                </a:solidFill>
              </a:rPr>
              <a:t>8</a:t>
            </a:r>
            <a:r>
              <a:rPr lang="en-GB" sz="2800" b="0">
                <a:solidFill>
                  <a:srgbClr val="0000CC"/>
                </a:solidFill>
              </a:rPr>
              <a:t> eggs      +    </a:t>
            </a:r>
            <a:r>
              <a:rPr lang="en-GB" sz="2800" b="0"/>
              <a:t>  </a:t>
            </a:r>
            <a:r>
              <a:rPr lang="en-GB" sz="2800" b="0">
                <a:solidFill>
                  <a:srgbClr val="FF0000"/>
                </a:solidFill>
              </a:rPr>
              <a:t>4</a:t>
            </a:r>
            <a:r>
              <a:rPr lang="en-GB" sz="2800" b="0">
                <a:solidFill>
                  <a:srgbClr val="0000CC"/>
                </a:solidFill>
              </a:rPr>
              <a:t> tsp of butter = </a:t>
            </a:r>
            <a:r>
              <a:rPr lang="en-GB" sz="2800" b="0">
                <a:solidFill>
                  <a:srgbClr val="FF0000"/>
                </a:solidFill>
              </a:rPr>
              <a:t>4</a:t>
            </a:r>
            <a:r>
              <a:rPr lang="en-GB" sz="2800" b="0">
                <a:solidFill>
                  <a:srgbClr val="0000CC"/>
                </a:solidFill>
              </a:rPr>
              <a:t> omelettes</a:t>
            </a:r>
          </a:p>
        </p:txBody>
      </p:sp>
      <p:sp>
        <p:nvSpPr>
          <p:cNvPr id="141379" name="Text Box 67"/>
          <p:cNvSpPr txBox="1">
            <a:spLocks noChangeArrowheads="1"/>
          </p:cNvSpPr>
          <p:nvPr/>
        </p:nvSpPr>
        <p:spPr bwMode="auto">
          <a:xfrm>
            <a:off x="249238" y="6272213"/>
            <a:ext cx="8642350" cy="547687"/>
          </a:xfrm>
          <a:prstGeom prst="rect">
            <a:avLst/>
          </a:prstGeom>
          <a:gradFill rotWithShape="1">
            <a:gsLst>
              <a:gs pos="0">
                <a:srgbClr val="FFFFFF">
                  <a:alpha val="94000"/>
                </a:srgbClr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 10 eggs      +    </a:t>
            </a:r>
            <a:r>
              <a:rPr lang="en-GB" sz="2800" b="0">
                <a:solidFill>
                  <a:srgbClr val="FF0000"/>
                </a:solidFill>
              </a:rPr>
              <a:t>5</a:t>
            </a:r>
            <a:r>
              <a:rPr lang="en-GB" sz="2800" b="0">
                <a:solidFill>
                  <a:srgbClr val="0000CC"/>
                </a:solidFill>
              </a:rPr>
              <a:t> tsp of butter = </a:t>
            </a:r>
            <a:r>
              <a:rPr lang="en-GB" sz="2800" b="0">
                <a:solidFill>
                  <a:srgbClr val="FF0000"/>
                </a:solidFill>
              </a:rPr>
              <a:t>5</a:t>
            </a:r>
            <a:r>
              <a:rPr lang="en-GB" sz="2800" b="0">
                <a:solidFill>
                  <a:srgbClr val="0000CC"/>
                </a:solidFill>
              </a:rPr>
              <a:t> omelettes</a:t>
            </a:r>
          </a:p>
        </p:txBody>
      </p:sp>
      <p:grpSp>
        <p:nvGrpSpPr>
          <p:cNvPr id="141405" name="Group 93"/>
          <p:cNvGrpSpPr>
            <a:grpSpLocks/>
          </p:cNvGrpSpPr>
          <p:nvPr/>
        </p:nvGrpSpPr>
        <p:grpSpPr bwMode="auto">
          <a:xfrm>
            <a:off x="6411913" y="1338263"/>
            <a:ext cx="2447925" cy="1089025"/>
            <a:chOff x="4039" y="843"/>
            <a:chExt cx="1542" cy="686"/>
          </a:xfrm>
        </p:grpSpPr>
        <p:grpSp>
          <p:nvGrpSpPr>
            <p:cNvPr id="141394" name="Group 82"/>
            <p:cNvGrpSpPr>
              <a:grpSpLocks/>
            </p:cNvGrpSpPr>
            <p:nvPr/>
          </p:nvGrpSpPr>
          <p:grpSpPr bwMode="auto">
            <a:xfrm>
              <a:off x="4039" y="843"/>
              <a:ext cx="1542" cy="686"/>
              <a:chOff x="2109" y="1817"/>
              <a:chExt cx="1542" cy="686"/>
            </a:xfrm>
          </p:grpSpPr>
          <p:sp>
            <p:nvSpPr>
              <p:cNvPr id="141395" name="Oval 83"/>
              <p:cNvSpPr>
                <a:spLocks noChangeArrowheads="1"/>
              </p:cNvSpPr>
              <p:nvPr/>
            </p:nvSpPr>
            <p:spPr bwMode="auto">
              <a:xfrm>
                <a:off x="2109" y="1817"/>
                <a:ext cx="1542" cy="686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396" name="Oval 84"/>
              <p:cNvSpPr>
                <a:spLocks noChangeArrowheads="1"/>
              </p:cNvSpPr>
              <p:nvPr/>
            </p:nvSpPr>
            <p:spPr bwMode="auto">
              <a:xfrm>
                <a:off x="2290" y="1888"/>
                <a:ext cx="1179" cy="499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1397" name="Group 85"/>
            <p:cNvGrpSpPr>
              <a:grpSpLocks/>
            </p:cNvGrpSpPr>
            <p:nvPr/>
          </p:nvGrpSpPr>
          <p:grpSpPr bwMode="auto">
            <a:xfrm>
              <a:off x="4311" y="980"/>
              <a:ext cx="1043" cy="318"/>
              <a:chOff x="3498" y="2247"/>
              <a:chExt cx="1043" cy="318"/>
            </a:xfrm>
          </p:grpSpPr>
          <p:sp>
            <p:nvSpPr>
              <p:cNvPr id="141398" name="Oval 86"/>
              <p:cNvSpPr>
                <a:spLocks noChangeArrowheads="1"/>
              </p:cNvSpPr>
              <p:nvPr/>
            </p:nvSpPr>
            <p:spPr bwMode="auto">
              <a:xfrm>
                <a:off x="3498" y="2247"/>
                <a:ext cx="1043" cy="318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19050">
                <a:round/>
                <a:headEnd/>
                <a:tailEnd/>
              </a:ln>
              <a:effectLst/>
              <a:scene3d>
                <a:camera prst="legacyPerspectiveBottom"/>
                <a:lightRig rig="legacyFlat3" dir="t"/>
              </a:scene3d>
              <a:sp3d extrusionH="2778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grpSp>
            <p:nvGrpSpPr>
              <p:cNvPr id="141399" name="Group 87"/>
              <p:cNvGrpSpPr>
                <a:grpSpLocks/>
              </p:cNvGrpSpPr>
              <p:nvPr/>
            </p:nvGrpSpPr>
            <p:grpSpPr bwMode="auto">
              <a:xfrm>
                <a:off x="3602" y="2292"/>
                <a:ext cx="848" cy="238"/>
                <a:chOff x="4390" y="1877"/>
                <a:chExt cx="848" cy="238"/>
              </a:xfrm>
            </p:grpSpPr>
            <p:sp>
              <p:nvSpPr>
                <p:cNvPr id="141400" name="Freeform 88"/>
                <p:cNvSpPr>
                  <a:spLocks/>
                </p:cNvSpPr>
                <p:nvPr/>
              </p:nvSpPr>
              <p:spPr bwMode="auto">
                <a:xfrm>
                  <a:off x="4990" y="1893"/>
                  <a:ext cx="248" cy="191"/>
                </a:xfrm>
                <a:custGeom>
                  <a:avLst/>
                  <a:gdLst/>
                  <a:ahLst/>
                  <a:cxnLst>
                    <a:cxn ang="0">
                      <a:pos x="118" y="13"/>
                    </a:cxn>
                    <a:cxn ang="0">
                      <a:pos x="174" y="27"/>
                    </a:cxn>
                    <a:cxn ang="0">
                      <a:pos x="204" y="35"/>
                    </a:cxn>
                    <a:cxn ang="0">
                      <a:pos x="216" y="45"/>
                    </a:cxn>
                    <a:cxn ang="0">
                      <a:pos x="228" y="61"/>
                    </a:cxn>
                    <a:cxn ang="0">
                      <a:pos x="248" y="97"/>
                    </a:cxn>
                    <a:cxn ang="0">
                      <a:pos x="232" y="145"/>
                    </a:cxn>
                    <a:cxn ang="0">
                      <a:pos x="214" y="155"/>
                    </a:cxn>
                    <a:cxn ang="0">
                      <a:pos x="184" y="165"/>
                    </a:cxn>
                    <a:cxn ang="0">
                      <a:pos x="148" y="175"/>
                    </a:cxn>
                    <a:cxn ang="0">
                      <a:pos x="124" y="181"/>
                    </a:cxn>
                    <a:cxn ang="0">
                      <a:pos x="106" y="191"/>
                    </a:cxn>
                    <a:cxn ang="0">
                      <a:pos x="80" y="185"/>
                    </a:cxn>
                    <a:cxn ang="0">
                      <a:pos x="100" y="167"/>
                    </a:cxn>
                    <a:cxn ang="0">
                      <a:pos x="76" y="143"/>
                    </a:cxn>
                    <a:cxn ang="0">
                      <a:pos x="70" y="123"/>
                    </a:cxn>
                    <a:cxn ang="0">
                      <a:pos x="82" y="119"/>
                    </a:cxn>
                    <a:cxn ang="0">
                      <a:pos x="128" y="135"/>
                    </a:cxn>
                    <a:cxn ang="0">
                      <a:pos x="148" y="129"/>
                    </a:cxn>
                    <a:cxn ang="0">
                      <a:pos x="154" y="117"/>
                    </a:cxn>
                    <a:cxn ang="0">
                      <a:pos x="130" y="105"/>
                    </a:cxn>
                    <a:cxn ang="0">
                      <a:pos x="126" y="99"/>
                    </a:cxn>
                    <a:cxn ang="0">
                      <a:pos x="138" y="95"/>
                    </a:cxn>
                    <a:cxn ang="0">
                      <a:pos x="160" y="89"/>
                    </a:cxn>
                    <a:cxn ang="0">
                      <a:pos x="152" y="77"/>
                    </a:cxn>
                    <a:cxn ang="0">
                      <a:pos x="140" y="73"/>
                    </a:cxn>
                    <a:cxn ang="0">
                      <a:pos x="112" y="71"/>
                    </a:cxn>
                    <a:cxn ang="0">
                      <a:pos x="74" y="49"/>
                    </a:cxn>
                    <a:cxn ang="0">
                      <a:pos x="58" y="39"/>
                    </a:cxn>
                    <a:cxn ang="0">
                      <a:pos x="52" y="27"/>
                    </a:cxn>
                    <a:cxn ang="0">
                      <a:pos x="34" y="33"/>
                    </a:cxn>
                    <a:cxn ang="0">
                      <a:pos x="8" y="25"/>
                    </a:cxn>
                    <a:cxn ang="0">
                      <a:pos x="44" y="1"/>
                    </a:cxn>
                    <a:cxn ang="0">
                      <a:pos x="118" y="13"/>
                    </a:cxn>
                  </a:cxnLst>
                  <a:rect l="0" t="0" r="r" b="b"/>
                  <a:pathLst>
                    <a:path w="248" h="191">
                      <a:moveTo>
                        <a:pt x="118" y="13"/>
                      </a:moveTo>
                      <a:cubicBezTo>
                        <a:pt x="137" y="19"/>
                        <a:pt x="154" y="24"/>
                        <a:pt x="174" y="27"/>
                      </a:cubicBezTo>
                      <a:cubicBezTo>
                        <a:pt x="184" y="30"/>
                        <a:pt x="194" y="32"/>
                        <a:pt x="204" y="35"/>
                      </a:cubicBezTo>
                      <a:cubicBezTo>
                        <a:pt x="208" y="39"/>
                        <a:pt x="213" y="41"/>
                        <a:pt x="216" y="45"/>
                      </a:cubicBezTo>
                      <a:cubicBezTo>
                        <a:pt x="221" y="51"/>
                        <a:pt x="220" y="56"/>
                        <a:pt x="228" y="61"/>
                      </a:cubicBezTo>
                      <a:cubicBezTo>
                        <a:pt x="236" y="73"/>
                        <a:pt x="240" y="85"/>
                        <a:pt x="248" y="97"/>
                      </a:cubicBezTo>
                      <a:cubicBezTo>
                        <a:pt x="245" y="110"/>
                        <a:pt x="244" y="135"/>
                        <a:pt x="232" y="145"/>
                      </a:cubicBezTo>
                      <a:cubicBezTo>
                        <a:pt x="227" y="149"/>
                        <a:pt x="214" y="155"/>
                        <a:pt x="214" y="155"/>
                      </a:cubicBezTo>
                      <a:cubicBezTo>
                        <a:pt x="206" y="166"/>
                        <a:pt x="199" y="164"/>
                        <a:pt x="184" y="165"/>
                      </a:cubicBezTo>
                      <a:cubicBezTo>
                        <a:pt x="172" y="169"/>
                        <a:pt x="160" y="172"/>
                        <a:pt x="148" y="175"/>
                      </a:cubicBezTo>
                      <a:cubicBezTo>
                        <a:pt x="140" y="177"/>
                        <a:pt x="124" y="181"/>
                        <a:pt x="124" y="181"/>
                      </a:cubicBezTo>
                      <a:cubicBezTo>
                        <a:pt x="110" y="190"/>
                        <a:pt x="117" y="187"/>
                        <a:pt x="106" y="191"/>
                      </a:cubicBezTo>
                      <a:cubicBezTo>
                        <a:pt x="97" y="190"/>
                        <a:pt x="80" y="185"/>
                        <a:pt x="80" y="185"/>
                      </a:cubicBezTo>
                      <a:cubicBezTo>
                        <a:pt x="75" y="170"/>
                        <a:pt x="89" y="171"/>
                        <a:pt x="100" y="167"/>
                      </a:cubicBezTo>
                      <a:cubicBezTo>
                        <a:pt x="107" y="147"/>
                        <a:pt x="90" y="146"/>
                        <a:pt x="76" y="143"/>
                      </a:cubicBezTo>
                      <a:cubicBezTo>
                        <a:pt x="71" y="139"/>
                        <a:pt x="62" y="131"/>
                        <a:pt x="70" y="123"/>
                      </a:cubicBezTo>
                      <a:cubicBezTo>
                        <a:pt x="73" y="120"/>
                        <a:pt x="82" y="119"/>
                        <a:pt x="82" y="119"/>
                      </a:cubicBezTo>
                      <a:cubicBezTo>
                        <a:pt x="101" y="122"/>
                        <a:pt x="111" y="129"/>
                        <a:pt x="128" y="135"/>
                      </a:cubicBezTo>
                      <a:cubicBezTo>
                        <a:pt x="135" y="133"/>
                        <a:pt x="141" y="131"/>
                        <a:pt x="148" y="129"/>
                      </a:cubicBezTo>
                      <a:cubicBezTo>
                        <a:pt x="148" y="128"/>
                        <a:pt x="155" y="119"/>
                        <a:pt x="154" y="117"/>
                      </a:cubicBezTo>
                      <a:cubicBezTo>
                        <a:pt x="149" y="110"/>
                        <a:pt x="130" y="105"/>
                        <a:pt x="130" y="105"/>
                      </a:cubicBezTo>
                      <a:cubicBezTo>
                        <a:pt x="129" y="103"/>
                        <a:pt x="124" y="101"/>
                        <a:pt x="126" y="99"/>
                      </a:cubicBezTo>
                      <a:cubicBezTo>
                        <a:pt x="129" y="96"/>
                        <a:pt x="138" y="95"/>
                        <a:pt x="138" y="95"/>
                      </a:cubicBezTo>
                      <a:cubicBezTo>
                        <a:pt x="148" y="98"/>
                        <a:pt x="154" y="98"/>
                        <a:pt x="160" y="89"/>
                      </a:cubicBezTo>
                      <a:cubicBezTo>
                        <a:pt x="158" y="83"/>
                        <a:pt x="158" y="80"/>
                        <a:pt x="152" y="77"/>
                      </a:cubicBezTo>
                      <a:cubicBezTo>
                        <a:pt x="148" y="75"/>
                        <a:pt x="140" y="73"/>
                        <a:pt x="140" y="73"/>
                      </a:cubicBezTo>
                      <a:cubicBezTo>
                        <a:pt x="127" y="76"/>
                        <a:pt x="123" y="78"/>
                        <a:pt x="112" y="71"/>
                      </a:cubicBezTo>
                      <a:cubicBezTo>
                        <a:pt x="104" y="47"/>
                        <a:pt x="99" y="52"/>
                        <a:pt x="74" y="49"/>
                      </a:cubicBezTo>
                      <a:cubicBezTo>
                        <a:pt x="66" y="46"/>
                        <a:pt x="66" y="42"/>
                        <a:pt x="58" y="39"/>
                      </a:cubicBezTo>
                      <a:cubicBezTo>
                        <a:pt x="56" y="35"/>
                        <a:pt x="56" y="28"/>
                        <a:pt x="52" y="27"/>
                      </a:cubicBezTo>
                      <a:cubicBezTo>
                        <a:pt x="46" y="26"/>
                        <a:pt x="34" y="33"/>
                        <a:pt x="34" y="33"/>
                      </a:cubicBezTo>
                      <a:cubicBezTo>
                        <a:pt x="24" y="31"/>
                        <a:pt x="17" y="31"/>
                        <a:pt x="8" y="25"/>
                      </a:cubicBezTo>
                      <a:cubicBezTo>
                        <a:pt x="0" y="0"/>
                        <a:pt x="28" y="2"/>
                        <a:pt x="44" y="1"/>
                      </a:cubicBezTo>
                      <a:cubicBezTo>
                        <a:pt x="57" y="2"/>
                        <a:pt x="111" y="6"/>
                        <a:pt x="118" y="13"/>
                      </a:cubicBezTo>
                      <a:close/>
                    </a:path>
                  </a:pathLst>
                </a:custGeom>
                <a:solidFill>
                  <a:srgbClr val="FFC00D"/>
                </a:solidFill>
                <a:ln w="9525">
                  <a:solidFill>
                    <a:srgbClr val="FFC00D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41401" name="Group 89"/>
                <p:cNvGrpSpPr>
                  <a:grpSpLocks/>
                </p:cNvGrpSpPr>
                <p:nvPr/>
              </p:nvGrpSpPr>
              <p:grpSpPr bwMode="auto">
                <a:xfrm>
                  <a:off x="4390" y="1877"/>
                  <a:ext cx="622" cy="238"/>
                  <a:chOff x="4390" y="1888"/>
                  <a:chExt cx="622" cy="238"/>
                </a:xfrm>
              </p:grpSpPr>
              <p:sp>
                <p:nvSpPr>
                  <p:cNvPr id="141402" name="Freeform 90"/>
                  <p:cNvSpPr>
                    <a:spLocks/>
                  </p:cNvSpPr>
                  <p:nvPr/>
                </p:nvSpPr>
                <p:spPr bwMode="auto">
                  <a:xfrm>
                    <a:off x="4398" y="1906"/>
                    <a:ext cx="160" cy="59"/>
                  </a:xfrm>
                  <a:custGeom>
                    <a:avLst/>
                    <a:gdLst/>
                    <a:ahLst/>
                    <a:cxnLst>
                      <a:cxn ang="0">
                        <a:pos x="6" y="16"/>
                      </a:cxn>
                      <a:cxn ang="0">
                        <a:pos x="50" y="6"/>
                      </a:cxn>
                      <a:cxn ang="0">
                        <a:pos x="90" y="8"/>
                      </a:cxn>
                      <a:cxn ang="0">
                        <a:pos x="128" y="6"/>
                      </a:cxn>
                      <a:cxn ang="0">
                        <a:pos x="148" y="0"/>
                      </a:cxn>
                      <a:cxn ang="0">
                        <a:pos x="160" y="20"/>
                      </a:cxn>
                      <a:cxn ang="0">
                        <a:pos x="128" y="42"/>
                      </a:cxn>
                      <a:cxn ang="0">
                        <a:pos x="110" y="46"/>
                      </a:cxn>
                      <a:cxn ang="0">
                        <a:pos x="98" y="56"/>
                      </a:cxn>
                      <a:cxn ang="0">
                        <a:pos x="82" y="58"/>
                      </a:cxn>
                      <a:cxn ang="0">
                        <a:pos x="72" y="56"/>
                      </a:cxn>
                      <a:cxn ang="0">
                        <a:pos x="66" y="50"/>
                      </a:cxn>
                      <a:cxn ang="0">
                        <a:pos x="40" y="58"/>
                      </a:cxn>
                      <a:cxn ang="0">
                        <a:pos x="26" y="48"/>
                      </a:cxn>
                      <a:cxn ang="0">
                        <a:pos x="0" y="34"/>
                      </a:cxn>
                      <a:cxn ang="0">
                        <a:pos x="6" y="16"/>
                      </a:cxn>
                    </a:cxnLst>
                    <a:rect l="0" t="0" r="r" b="b"/>
                    <a:pathLst>
                      <a:path w="160" h="59">
                        <a:moveTo>
                          <a:pt x="6" y="16"/>
                        </a:moveTo>
                        <a:cubicBezTo>
                          <a:pt x="25" y="14"/>
                          <a:pt x="33" y="9"/>
                          <a:pt x="50" y="6"/>
                        </a:cubicBezTo>
                        <a:cubicBezTo>
                          <a:pt x="60" y="9"/>
                          <a:pt x="83" y="8"/>
                          <a:pt x="90" y="8"/>
                        </a:cubicBezTo>
                        <a:cubicBezTo>
                          <a:pt x="113" y="2"/>
                          <a:pt x="101" y="4"/>
                          <a:pt x="128" y="6"/>
                        </a:cubicBezTo>
                        <a:cubicBezTo>
                          <a:pt x="139" y="9"/>
                          <a:pt x="140" y="8"/>
                          <a:pt x="148" y="0"/>
                        </a:cubicBezTo>
                        <a:cubicBezTo>
                          <a:pt x="157" y="6"/>
                          <a:pt x="158" y="9"/>
                          <a:pt x="160" y="20"/>
                        </a:cubicBezTo>
                        <a:cubicBezTo>
                          <a:pt x="156" y="31"/>
                          <a:pt x="139" y="38"/>
                          <a:pt x="128" y="42"/>
                        </a:cubicBezTo>
                        <a:cubicBezTo>
                          <a:pt x="120" y="37"/>
                          <a:pt x="113" y="36"/>
                          <a:pt x="110" y="46"/>
                        </a:cubicBezTo>
                        <a:cubicBezTo>
                          <a:pt x="114" y="57"/>
                          <a:pt x="108" y="58"/>
                          <a:pt x="98" y="56"/>
                        </a:cubicBezTo>
                        <a:cubicBezTo>
                          <a:pt x="90" y="48"/>
                          <a:pt x="88" y="49"/>
                          <a:pt x="82" y="58"/>
                        </a:cubicBezTo>
                        <a:cubicBezTo>
                          <a:pt x="79" y="57"/>
                          <a:pt x="75" y="58"/>
                          <a:pt x="72" y="56"/>
                        </a:cubicBezTo>
                        <a:cubicBezTo>
                          <a:pt x="69" y="55"/>
                          <a:pt x="69" y="51"/>
                          <a:pt x="66" y="50"/>
                        </a:cubicBezTo>
                        <a:cubicBezTo>
                          <a:pt x="64" y="49"/>
                          <a:pt x="45" y="57"/>
                          <a:pt x="40" y="58"/>
                        </a:cubicBezTo>
                        <a:cubicBezTo>
                          <a:pt x="29" y="56"/>
                          <a:pt x="15" y="59"/>
                          <a:pt x="26" y="48"/>
                        </a:cubicBezTo>
                        <a:cubicBezTo>
                          <a:pt x="18" y="36"/>
                          <a:pt x="5" y="48"/>
                          <a:pt x="0" y="34"/>
                        </a:cubicBezTo>
                        <a:cubicBezTo>
                          <a:pt x="2" y="24"/>
                          <a:pt x="9" y="25"/>
                          <a:pt x="6" y="16"/>
                        </a:cubicBezTo>
                        <a:close/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1403" name="Freeform 91"/>
                  <p:cNvSpPr>
                    <a:spLocks/>
                  </p:cNvSpPr>
                  <p:nvPr/>
                </p:nvSpPr>
                <p:spPr bwMode="auto">
                  <a:xfrm flipV="1">
                    <a:off x="4649" y="1888"/>
                    <a:ext cx="363" cy="91"/>
                  </a:xfrm>
                  <a:custGeom>
                    <a:avLst/>
                    <a:gdLst/>
                    <a:ahLst/>
                    <a:cxnLst>
                      <a:cxn ang="0">
                        <a:pos x="6" y="16"/>
                      </a:cxn>
                      <a:cxn ang="0">
                        <a:pos x="50" y="6"/>
                      </a:cxn>
                      <a:cxn ang="0">
                        <a:pos x="90" y="8"/>
                      </a:cxn>
                      <a:cxn ang="0">
                        <a:pos x="128" y="6"/>
                      </a:cxn>
                      <a:cxn ang="0">
                        <a:pos x="148" y="0"/>
                      </a:cxn>
                      <a:cxn ang="0">
                        <a:pos x="160" y="20"/>
                      </a:cxn>
                      <a:cxn ang="0">
                        <a:pos x="128" y="42"/>
                      </a:cxn>
                      <a:cxn ang="0">
                        <a:pos x="110" y="46"/>
                      </a:cxn>
                      <a:cxn ang="0">
                        <a:pos x="98" y="56"/>
                      </a:cxn>
                      <a:cxn ang="0">
                        <a:pos x="82" y="58"/>
                      </a:cxn>
                      <a:cxn ang="0">
                        <a:pos x="72" y="56"/>
                      </a:cxn>
                      <a:cxn ang="0">
                        <a:pos x="66" y="50"/>
                      </a:cxn>
                      <a:cxn ang="0">
                        <a:pos x="40" y="58"/>
                      </a:cxn>
                      <a:cxn ang="0">
                        <a:pos x="26" y="48"/>
                      </a:cxn>
                      <a:cxn ang="0">
                        <a:pos x="0" y="34"/>
                      </a:cxn>
                      <a:cxn ang="0">
                        <a:pos x="6" y="16"/>
                      </a:cxn>
                    </a:cxnLst>
                    <a:rect l="0" t="0" r="r" b="b"/>
                    <a:pathLst>
                      <a:path w="160" h="59">
                        <a:moveTo>
                          <a:pt x="6" y="16"/>
                        </a:moveTo>
                        <a:cubicBezTo>
                          <a:pt x="25" y="14"/>
                          <a:pt x="33" y="9"/>
                          <a:pt x="50" y="6"/>
                        </a:cubicBezTo>
                        <a:cubicBezTo>
                          <a:pt x="60" y="9"/>
                          <a:pt x="83" y="8"/>
                          <a:pt x="90" y="8"/>
                        </a:cubicBezTo>
                        <a:cubicBezTo>
                          <a:pt x="113" y="2"/>
                          <a:pt x="101" y="4"/>
                          <a:pt x="128" y="6"/>
                        </a:cubicBezTo>
                        <a:cubicBezTo>
                          <a:pt x="139" y="9"/>
                          <a:pt x="140" y="8"/>
                          <a:pt x="148" y="0"/>
                        </a:cubicBezTo>
                        <a:cubicBezTo>
                          <a:pt x="157" y="6"/>
                          <a:pt x="158" y="9"/>
                          <a:pt x="160" y="20"/>
                        </a:cubicBezTo>
                        <a:cubicBezTo>
                          <a:pt x="156" y="31"/>
                          <a:pt x="139" y="38"/>
                          <a:pt x="128" y="42"/>
                        </a:cubicBezTo>
                        <a:cubicBezTo>
                          <a:pt x="120" y="37"/>
                          <a:pt x="113" y="36"/>
                          <a:pt x="110" y="46"/>
                        </a:cubicBezTo>
                        <a:cubicBezTo>
                          <a:pt x="114" y="57"/>
                          <a:pt x="108" y="58"/>
                          <a:pt x="98" y="56"/>
                        </a:cubicBezTo>
                        <a:cubicBezTo>
                          <a:pt x="90" y="48"/>
                          <a:pt x="88" y="49"/>
                          <a:pt x="82" y="58"/>
                        </a:cubicBezTo>
                        <a:cubicBezTo>
                          <a:pt x="79" y="57"/>
                          <a:pt x="75" y="58"/>
                          <a:pt x="72" y="56"/>
                        </a:cubicBezTo>
                        <a:cubicBezTo>
                          <a:pt x="69" y="55"/>
                          <a:pt x="69" y="51"/>
                          <a:pt x="66" y="50"/>
                        </a:cubicBezTo>
                        <a:cubicBezTo>
                          <a:pt x="64" y="49"/>
                          <a:pt x="45" y="57"/>
                          <a:pt x="40" y="58"/>
                        </a:cubicBezTo>
                        <a:cubicBezTo>
                          <a:pt x="29" y="56"/>
                          <a:pt x="15" y="59"/>
                          <a:pt x="26" y="48"/>
                        </a:cubicBezTo>
                        <a:cubicBezTo>
                          <a:pt x="18" y="36"/>
                          <a:pt x="5" y="48"/>
                          <a:pt x="0" y="34"/>
                        </a:cubicBezTo>
                        <a:cubicBezTo>
                          <a:pt x="2" y="24"/>
                          <a:pt x="9" y="25"/>
                          <a:pt x="6" y="16"/>
                        </a:cubicBezTo>
                        <a:close/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1404" name="Freeform 92"/>
                  <p:cNvSpPr>
                    <a:spLocks/>
                  </p:cNvSpPr>
                  <p:nvPr/>
                </p:nvSpPr>
                <p:spPr bwMode="auto">
                  <a:xfrm>
                    <a:off x="4390" y="1987"/>
                    <a:ext cx="572" cy="139"/>
                  </a:xfrm>
                  <a:custGeom>
                    <a:avLst/>
                    <a:gdLst/>
                    <a:ahLst/>
                    <a:cxnLst>
                      <a:cxn ang="0">
                        <a:pos x="94" y="75"/>
                      </a:cxn>
                      <a:cxn ang="0">
                        <a:pos x="142" y="81"/>
                      </a:cxn>
                      <a:cxn ang="0">
                        <a:pos x="164" y="87"/>
                      </a:cxn>
                      <a:cxn ang="0">
                        <a:pos x="222" y="121"/>
                      </a:cxn>
                      <a:cxn ang="0">
                        <a:pos x="356" y="135"/>
                      </a:cxn>
                      <a:cxn ang="0">
                        <a:pos x="394" y="139"/>
                      </a:cxn>
                      <a:cxn ang="0">
                        <a:pos x="416" y="137"/>
                      </a:cxn>
                      <a:cxn ang="0">
                        <a:pos x="490" y="135"/>
                      </a:cxn>
                      <a:cxn ang="0">
                        <a:pos x="534" y="129"/>
                      </a:cxn>
                      <a:cxn ang="0">
                        <a:pos x="550" y="125"/>
                      </a:cxn>
                      <a:cxn ang="0">
                        <a:pos x="562" y="121"/>
                      </a:cxn>
                      <a:cxn ang="0">
                        <a:pos x="572" y="103"/>
                      </a:cxn>
                      <a:cxn ang="0">
                        <a:pos x="550" y="97"/>
                      </a:cxn>
                      <a:cxn ang="0">
                        <a:pos x="522" y="93"/>
                      </a:cxn>
                      <a:cxn ang="0">
                        <a:pos x="530" y="65"/>
                      </a:cxn>
                      <a:cxn ang="0">
                        <a:pos x="514" y="57"/>
                      </a:cxn>
                      <a:cxn ang="0">
                        <a:pos x="498" y="55"/>
                      </a:cxn>
                      <a:cxn ang="0">
                        <a:pos x="486" y="51"/>
                      </a:cxn>
                      <a:cxn ang="0">
                        <a:pos x="468" y="71"/>
                      </a:cxn>
                      <a:cxn ang="0">
                        <a:pos x="458" y="93"/>
                      </a:cxn>
                      <a:cxn ang="0">
                        <a:pos x="440" y="79"/>
                      </a:cxn>
                      <a:cxn ang="0">
                        <a:pos x="426" y="73"/>
                      </a:cxn>
                      <a:cxn ang="0">
                        <a:pos x="416" y="87"/>
                      </a:cxn>
                      <a:cxn ang="0">
                        <a:pos x="402" y="75"/>
                      </a:cxn>
                      <a:cxn ang="0">
                        <a:pos x="386" y="85"/>
                      </a:cxn>
                      <a:cxn ang="0">
                        <a:pos x="368" y="65"/>
                      </a:cxn>
                      <a:cxn ang="0">
                        <a:pos x="332" y="43"/>
                      </a:cxn>
                      <a:cxn ang="0">
                        <a:pos x="312" y="49"/>
                      </a:cxn>
                      <a:cxn ang="0">
                        <a:pos x="296" y="71"/>
                      </a:cxn>
                      <a:cxn ang="0">
                        <a:pos x="322" y="89"/>
                      </a:cxn>
                      <a:cxn ang="0">
                        <a:pos x="334" y="93"/>
                      </a:cxn>
                      <a:cxn ang="0">
                        <a:pos x="326" y="105"/>
                      </a:cxn>
                      <a:cxn ang="0">
                        <a:pos x="274" y="95"/>
                      </a:cxn>
                      <a:cxn ang="0">
                        <a:pos x="260" y="57"/>
                      </a:cxn>
                      <a:cxn ang="0">
                        <a:pos x="230" y="49"/>
                      </a:cxn>
                      <a:cxn ang="0">
                        <a:pos x="218" y="31"/>
                      </a:cxn>
                      <a:cxn ang="0">
                        <a:pos x="194" y="15"/>
                      </a:cxn>
                      <a:cxn ang="0">
                        <a:pos x="176" y="9"/>
                      </a:cxn>
                      <a:cxn ang="0">
                        <a:pos x="170" y="7"/>
                      </a:cxn>
                      <a:cxn ang="0">
                        <a:pos x="152" y="13"/>
                      </a:cxn>
                      <a:cxn ang="0">
                        <a:pos x="146" y="31"/>
                      </a:cxn>
                      <a:cxn ang="0">
                        <a:pos x="100" y="29"/>
                      </a:cxn>
                      <a:cxn ang="0">
                        <a:pos x="94" y="11"/>
                      </a:cxn>
                      <a:cxn ang="0">
                        <a:pos x="70" y="1"/>
                      </a:cxn>
                      <a:cxn ang="0">
                        <a:pos x="24" y="7"/>
                      </a:cxn>
                      <a:cxn ang="0">
                        <a:pos x="8" y="21"/>
                      </a:cxn>
                      <a:cxn ang="0">
                        <a:pos x="6" y="43"/>
                      </a:cxn>
                      <a:cxn ang="0">
                        <a:pos x="12" y="45"/>
                      </a:cxn>
                      <a:cxn ang="0">
                        <a:pos x="24" y="53"/>
                      </a:cxn>
                      <a:cxn ang="0">
                        <a:pos x="30" y="57"/>
                      </a:cxn>
                      <a:cxn ang="0">
                        <a:pos x="52" y="53"/>
                      </a:cxn>
                      <a:cxn ang="0">
                        <a:pos x="70" y="63"/>
                      </a:cxn>
                      <a:cxn ang="0">
                        <a:pos x="86" y="77"/>
                      </a:cxn>
                      <a:cxn ang="0">
                        <a:pos x="106" y="73"/>
                      </a:cxn>
                    </a:cxnLst>
                    <a:rect l="0" t="0" r="r" b="b"/>
                    <a:pathLst>
                      <a:path w="572" h="139">
                        <a:moveTo>
                          <a:pt x="94" y="75"/>
                        </a:moveTo>
                        <a:cubicBezTo>
                          <a:pt x="113" y="76"/>
                          <a:pt x="125" y="77"/>
                          <a:pt x="142" y="81"/>
                        </a:cubicBezTo>
                        <a:cubicBezTo>
                          <a:pt x="149" y="83"/>
                          <a:pt x="164" y="87"/>
                          <a:pt x="164" y="87"/>
                        </a:cubicBezTo>
                        <a:cubicBezTo>
                          <a:pt x="176" y="105"/>
                          <a:pt x="201" y="118"/>
                          <a:pt x="222" y="121"/>
                        </a:cubicBezTo>
                        <a:cubicBezTo>
                          <a:pt x="263" y="119"/>
                          <a:pt x="316" y="122"/>
                          <a:pt x="356" y="135"/>
                        </a:cubicBezTo>
                        <a:cubicBezTo>
                          <a:pt x="370" y="133"/>
                          <a:pt x="380" y="134"/>
                          <a:pt x="394" y="139"/>
                        </a:cubicBezTo>
                        <a:cubicBezTo>
                          <a:pt x="403" y="137"/>
                          <a:pt x="407" y="135"/>
                          <a:pt x="416" y="137"/>
                        </a:cubicBezTo>
                        <a:cubicBezTo>
                          <a:pt x="441" y="135"/>
                          <a:pt x="464" y="136"/>
                          <a:pt x="490" y="135"/>
                        </a:cubicBezTo>
                        <a:cubicBezTo>
                          <a:pt x="505" y="133"/>
                          <a:pt x="519" y="131"/>
                          <a:pt x="534" y="129"/>
                        </a:cubicBezTo>
                        <a:cubicBezTo>
                          <a:pt x="539" y="128"/>
                          <a:pt x="545" y="126"/>
                          <a:pt x="550" y="125"/>
                        </a:cubicBezTo>
                        <a:cubicBezTo>
                          <a:pt x="554" y="124"/>
                          <a:pt x="562" y="121"/>
                          <a:pt x="562" y="121"/>
                        </a:cubicBezTo>
                        <a:cubicBezTo>
                          <a:pt x="571" y="107"/>
                          <a:pt x="568" y="114"/>
                          <a:pt x="572" y="103"/>
                        </a:cubicBezTo>
                        <a:cubicBezTo>
                          <a:pt x="568" y="91"/>
                          <a:pt x="562" y="95"/>
                          <a:pt x="550" y="97"/>
                        </a:cubicBezTo>
                        <a:cubicBezTo>
                          <a:pt x="547" y="97"/>
                          <a:pt x="523" y="95"/>
                          <a:pt x="522" y="93"/>
                        </a:cubicBezTo>
                        <a:cubicBezTo>
                          <a:pt x="518" y="84"/>
                          <a:pt x="530" y="65"/>
                          <a:pt x="530" y="65"/>
                        </a:cubicBezTo>
                        <a:cubicBezTo>
                          <a:pt x="527" y="55"/>
                          <a:pt x="524" y="55"/>
                          <a:pt x="514" y="57"/>
                        </a:cubicBezTo>
                        <a:cubicBezTo>
                          <a:pt x="507" y="68"/>
                          <a:pt x="507" y="60"/>
                          <a:pt x="498" y="55"/>
                        </a:cubicBezTo>
                        <a:cubicBezTo>
                          <a:pt x="494" y="53"/>
                          <a:pt x="486" y="51"/>
                          <a:pt x="486" y="51"/>
                        </a:cubicBezTo>
                        <a:cubicBezTo>
                          <a:pt x="474" y="55"/>
                          <a:pt x="477" y="65"/>
                          <a:pt x="468" y="71"/>
                        </a:cubicBezTo>
                        <a:cubicBezTo>
                          <a:pt x="465" y="81"/>
                          <a:pt x="469" y="89"/>
                          <a:pt x="458" y="93"/>
                        </a:cubicBezTo>
                        <a:cubicBezTo>
                          <a:pt x="446" y="92"/>
                          <a:pt x="431" y="93"/>
                          <a:pt x="440" y="79"/>
                        </a:cubicBezTo>
                        <a:cubicBezTo>
                          <a:pt x="437" y="70"/>
                          <a:pt x="434" y="70"/>
                          <a:pt x="426" y="73"/>
                        </a:cubicBezTo>
                        <a:cubicBezTo>
                          <a:pt x="421" y="87"/>
                          <a:pt x="426" y="84"/>
                          <a:pt x="416" y="87"/>
                        </a:cubicBezTo>
                        <a:cubicBezTo>
                          <a:pt x="401" y="82"/>
                          <a:pt x="405" y="87"/>
                          <a:pt x="402" y="75"/>
                        </a:cubicBezTo>
                        <a:cubicBezTo>
                          <a:pt x="399" y="80"/>
                          <a:pt x="386" y="85"/>
                          <a:pt x="386" y="85"/>
                        </a:cubicBezTo>
                        <a:cubicBezTo>
                          <a:pt x="377" y="82"/>
                          <a:pt x="376" y="71"/>
                          <a:pt x="368" y="65"/>
                        </a:cubicBezTo>
                        <a:cubicBezTo>
                          <a:pt x="358" y="57"/>
                          <a:pt x="345" y="47"/>
                          <a:pt x="332" y="43"/>
                        </a:cubicBezTo>
                        <a:cubicBezTo>
                          <a:pt x="325" y="45"/>
                          <a:pt x="319" y="47"/>
                          <a:pt x="312" y="49"/>
                        </a:cubicBezTo>
                        <a:cubicBezTo>
                          <a:pt x="304" y="57"/>
                          <a:pt x="305" y="65"/>
                          <a:pt x="296" y="71"/>
                        </a:cubicBezTo>
                        <a:cubicBezTo>
                          <a:pt x="287" y="84"/>
                          <a:pt x="312" y="86"/>
                          <a:pt x="322" y="89"/>
                        </a:cubicBezTo>
                        <a:cubicBezTo>
                          <a:pt x="326" y="90"/>
                          <a:pt x="334" y="93"/>
                          <a:pt x="334" y="93"/>
                        </a:cubicBezTo>
                        <a:cubicBezTo>
                          <a:pt x="340" y="102"/>
                          <a:pt x="335" y="102"/>
                          <a:pt x="326" y="105"/>
                        </a:cubicBezTo>
                        <a:cubicBezTo>
                          <a:pt x="309" y="99"/>
                          <a:pt x="291" y="101"/>
                          <a:pt x="274" y="95"/>
                        </a:cubicBezTo>
                        <a:cubicBezTo>
                          <a:pt x="267" y="85"/>
                          <a:pt x="263" y="60"/>
                          <a:pt x="260" y="57"/>
                        </a:cubicBezTo>
                        <a:cubicBezTo>
                          <a:pt x="254" y="51"/>
                          <a:pt x="238" y="52"/>
                          <a:pt x="230" y="49"/>
                        </a:cubicBezTo>
                        <a:cubicBezTo>
                          <a:pt x="224" y="43"/>
                          <a:pt x="223" y="37"/>
                          <a:pt x="218" y="31"/>
                        </a:cubicBezTo>
                        <a:cubicBezTo>
                          <a:pt x="212" y="24"/>
                          <a:pt x="202" y="20"/>
                          <a:pt x="194" y="15"/>
                        </a:cubicBezTo>
                        <a:cubicBezTo>
                          <a:pt x="194" y="15"/>
                          <a:pt x="179" y="10"/>
                          <a:pt x="176" y="9"/>
                        </a:cubicBezTo>
                        <a:cubicBezTo>
                          <a:pt x="174" y="8"/>
                          <a:pt x="170" y="7"/>
                          <a:pt x="170" y="7"/>
                        </a:cubicBezTo>
                        <a:cubicBezTo>
                          <a:pt x="164" y="9"/>
                          <a:pt x="152" y="13"/>
                          <a:pt x="152" y="13"/>
                        </a:cubicBezTo>
                        <a:cubicBezTo>
                          <a:pt x="143" y="27"/>
                          <a:pt x="142" y="20"/>
                          <a:pt x="146" y="31"/>
                        </a:cubicBezTo>
                        <a:cubicBezTo>
                          <a:pt x="130" y="33"/>
                          <a:pt x="116" y="34"/>
                          <a:pt x="100" y="29"/>
                        </a:cubicBezTo>
                        <a:cubicBezTo>
                          <a:pt x="91" y="15"/>
                          <a:pt x="90" y="22"/>
                          <a:pt x="94" y="11"/>
                        </a:cubicBezTo>
                        <a:cubicBezTo>
                          <a:pt x="90" y="0"/>
                          <a:pt x="80" y="2"/>
                          <a:pt x="70" y="1"/>
                        </a:cubicBezTo>
                        <a:cubicBezTo>
                          <a:pt x="56" y="6"/>
                          <a:pt x="39" y="6"/>
                          <a:pt x="24" y="7"/>
                        </a:cubicBezTo>
                        <a:cubicBezTo>
                          <a:pt x="17" y="11"/>
                          <a:pt x="15" y="17"/>
                          <a:pt x="8" y="21"/>
                        </a:cubicBezTo>
                        <a:cubicBezTo>
                          <a:pt x="3" y="29"/>
                          <a:pt x="0" y="30"/>
                          <a:pt x="6" y="43"/>
                        </a:cubicBezTo>
                        <a:cubicBezTo>
                          <a:pt x="7" y="45"/>
                          <a:pt x="10" y="44"/>
                          <a:pt x="12" y="45"/>
                        </a:cubicBezTo>
                        <a:cubicBezTo>
                          <a:pt x="16" y="47"/>
                          <a:pt x="20" y="50"/>
                          <a:pt x="24" y="53"/>
                        </a:cubicBezTo>
                        <a:cubicBezTo>
                          <a:pt x="26" y="54"/>
                          <a:pt x="30" y="57"/>
                          <a:pt x="30" y="57"/>
                        </a:cubicBezTo>
                        <a:cubicBezTo>
                          <a:pt x="37" y="56"/>
                          <a:pt x="45" y="53"/>
                          <a:pt x="52" y="53"/>
                        </a:cubicBezTo>
                        <a:cubicBezTo>
                          <a:pt x="59" y="53"/>
                          <a:pt x="70" y="63"/>
                          <a:pt x="70" y="63"/>
                        </a:cubicBezTo>
                        <a:cubicBezTo>
                          <a:pt x="75" y="70"/>
                          <a:pt x="78" y="74"/>
                          <a:pt x="86" y="77"/>
                        </a:cubicBezTo>
                        <a:cubicBezTo>
                          <a:pt x="93" y="76"/>
                          <a:pt x="106" y="73"/>
                          <a:pt x="106" y="73"/>
                        </a:cubicBezTo>
                      </a:path>
                    </a:pathLst>
                  </a:custGeom>
                  <a:solidFill>
                    <a:srgbClr val="FFC00D"/>
                  </a:solidFill>
                  <a:ln w="9525">
                    <a:solidFill>
                      <a:srgbClr val="FFC00D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1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1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1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1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71" grpId="0" animBg="1"/>
      <p:bldP spid="141372" grpId="0" animBg="1"/>
      <p:bldP spid="141373" grpId="0" animBg="1"/>
      <p:bldP spid="141374" grpId="0" animBg="1"/>
      <p:bldP spid="141376" grpId="0" animBg="1"/>
      <p:bldP spid="141377" grpId="0" animBg="1"/>
      <p:bldP spid="141378" grpId="1" animBg="1"/>
      <p:bldP spid="14137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2124075" y="1628775"/>
            <a:ext cx="6840538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r>
              <a:rPr lang="en-GB" sz="2800" b="0"/>
              <a:t>     +                              = </a:t>
            </a:r>
          </a:p>
        </p:txBody>
      </p:sp>
      <p:grpSp>
        <p:nvGrpSpPr>
          <p:cNvPr id="145411" name="Group 3"/>
          <p:cNvGrpSpPr>
            <a:grpSpLocks/>
          </p:cNvGrpSpPr>
          <p:nvPr/>
        </p:nvGrpSpPr>
        <p:grpSpPr bwMode="auto">
          <a:xfrm>
            <a:off x="6372225" y="1482725"/>
            <a:ext cx="2447925" cy="1089025"/>
            <a:chOff x="2109" y="1817"/>
            <a:chExt cx="1542" cy="686"/>
          </a:xfrm>
        </p:grpSpPr>
        <p:sp>
          <p:nvSpPr>
            <p:cNvPr id="145412" name="Oval 4"/>
            <p:cNvSpPr>
              <a:spLocks noChangeArrowheads="1"/>
            </p:cNvSpPr>
            <p:nvPr/>
          </p:nvSpPr>
          <p:spPr bwMode="auto">
            <a:xfrm>
              <a:off x="2109" y="1817"/>
              <a:ext cx="1542" cy="68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3" name="Oval 5"/>
            <p:cNvSpPr>
              <a:spLocks noChangeArrowheads="1"/>
            </p:cNvSpPr>
            <p:nvPr/>
          </p:nvSpPr>
          <p:spPr bwMode="auto">
            <a:xfrm>
              <a:off x="2290" y="1888"/>
              <a:ext cx="1179" cy="49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5414" name="Freeform 6" descr="Large confetti"/>
          <p:cNvSpPr>
            <a:spLocks/>
          </p:cNvSpPr>
          <p:nvPr/>
        </p:nvSpPr>
        <p:spPr bwMode="auto">
          <a:xfrm>
            <a:off x="7667625" y="836613"/>
            <a:ext cx="836613" cy="385762"/>
          </a:xfrm>
          <a:custGeom>
            <a:avLst/>
            <a:gdLst/>
            <a:ahLst/>
            <a:cxnLst>
              <a:cxn ang="0">
                <a:pos x="0" y="147"/>
              </a:cxn>
              <a:cxn ang="0">
                <a:pos x="43" y="141"/>
              </a:cxn>
              <a:cxn ang="0">
                <a:pos x="86" y="79"/>
              </a:cxn>
              <a:cxn ang="0">
                <a:pos x="159" y="43"/>
              </a:cxn>
              <a:cxn ang="0">
                <a:pos x="196" y="0"/>
              </a:cxn>
              <a:cxn ang="0">
                <a:pos x="337" y="37"/>
              </a:cxn>
              <a:cxn ang="0">
                <a:pos x="386" y="79"/>
              </a:cxn>
              <a:cxn ang="0">
                <a:pos x="411" y="128"/>
              </a:cxn>
              <a:cxn ang="0">
                <a:pos x="441" y="159"/>
              </a:cxn>
              <a:cxn ang="0">
                <a:pos x="386" y="202"/>
              </a:cxn>
              <a:cxn ang="0">
                <a:pos x="331" y="226"/>
              </a:cxn>
              <a:cxn ang="0">
                <a:pos x="215" y="220"/>
              </a:cxn>
              <a:cxn ang="0">
                <a:pos x="159" y="196"/>
              </a:cxn>
              <a:cxn ang="0">
                <a:pos x="74" y="171"/>
              </a:cxn>
              <a:cxn ang="0">
                <a:pos x="0" y="147"/>
              </a:cxn>
            </a:cxnLst>
            <a:rect l="0" t="0" r="r" b="b"/>
            <a:pathLst>
              <a:path w="441" h="226">
                <a:moveTo>
                  <a:pt x="0" y="147"/>
                </a:moveTo>
                <a:cubicBezTo>
                  <a:pt x="14" y="145"/>
                  <a:pt x="29" y="146"/>
                  <a:pt x="43" y="141"/>
                </a:cubicBezTo>
                <a:cubicBezTo>
                  <a:pt x="51" y="138"/>
                  <a:pt x="77" y="89"/>
                  <a:pt x="86" y="79"/>
                </a:cubicBezTo>
                <a:cubicBezTo>
                  <a:pt x="105" y="60"/>
                  <a:pt x="136" y="58"/>
                  <a:pt x="159" y="43"/>
                </a:cubicBezTo>
                <a:cubicBezTo>
                  <a:pt x="168" y="19"/>
                  <a:pt x="171" y="8"/>
                  <a:pt x="196" y="0"/>
                </a:cubicBezTo>
                <a:cubicBezTo>
                  <a:pt x="257" y="7"/>
                  <a:pt x="284" y="25"/>
                  <a:pt x="337" y="37"/>
                </a:cubicBezTo>
                <a:cubicBezTo>
                  <a:pt x="380" y="65"/>
                  <a:pt x="366" y="49"/>
                  <a:pt x="386" y="79"/>
                </a:cubicBezTo>
                <a:cubicBezTo>
                  <a:pt x="402" y="127"/>
                  <a:pt x="388" y="105"/>
                  <a:pt x="411" y="128"/>
                </a:cubicBezTo>
                <a:cubicBezTo>
                  <a:pt x="421" y="138"/>
                  <a:pt x="441" y="159"/>
                  <a:pt x="441" y="159"/>
                </a:cubicBezTo>
                <a:cubicBezTo>
                  <a:pt x="419" y="174"/>
                  <a:pt x="412" y="194"/>
                  <a:pt x="386" y="202"/>
                </a:cubicBezTo>
                <a:cubicBezTo>
                  <a:pt x="369" y="213"/>
                  <a:pt x="331" y="226"/>
                  <a:pt x="331" y="226"/>
                </a:cubicBezTo>
                <a:cubicBezTo>
                  <a:pt x="292" y="224"/>
                  <a:pt x="253" y="225"/>
                  <a:pt x="215" y="220"/>
                </a:cubicBezTo>
                <a:cubicBezTo>
                  <a:pt x="175" y="215"/>
                  <a:pt x="186" y="209"/>
                  <a:pt x="159" y="196"/>
                </a:cubicBezTo>
                <a:cubicBezTo>
                  <a:pt x="134" y="184"/>
                  <a:pt x="101" y="178"/>
                  <a:pt x="74" y="171"/>
                </a:cubicBezTo>
                <a:cubicBezTo>
                  <a:pt x="44" y="152"/>
                  <a:pt x="34" y="136"/>
                  <a:pt x="0" y="147"/>
                </a:cubicBezTo>
                <a:close/>
              </a:path>
            </a:pathLst>
          </a:custGeom>
          <a:pattFill prst="lgConfetti">
            <a:fgClr>
              <a:srgbClr val="969696"/>
            </a:fgClr>
            <a:bgClr>
              <a:schemeClr val="bg1"/>
            </a:bgClr>
          </a:pattFill>
          <a:ln w="9525" cap="flat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5415" name="Group 7"/>
          <p:cNvGrpSpPr>
            <a:grpSpLocks/>
          </p:cNvGrpSpPr>
          <p:nvPr/>
        </p:nvGrpSpPr>
        <p:grpSpPr bwMode="auto">
          <a:xfrm>
            <a:off x="107950" y="84138"/>
            <a:ext cx="5435600" cy="2408237"/>
            <a:chOff x="884" y="1162"/>
            <a:chExt cx="2767" cy="1226"/>
          </a:xfrm>
        </p:grpSpPr>
        <p:grpSp>
          <p:nvGrpSpPr>
            <p:cNvPr id="145416" name="Group 8"/>
            <p:cNvGrpSpPr>
              <a:grpSpLocks/>
            </p:cNvGrpSpPr>
            <p:nvPr/>
          </p:nvGrpSpPr>
          <p:grpSpPr bwMode="auto">
            <a:xfrm>
              <a:off x="884" y="1163"/>
              <a:ext cx="1043" cy="1225"/>
              <a:chOff x="884" y="1933"/>
              <a:chExt cx="1043" cy="1225"/>
            </a:xfrm>
          </p:grpSpPr>
          <p:sp>
            <p:nvSpPr>
              <p:cNvPr id="145417" name="Oval 9"/>
              <p:cNvSpPr>
                <a:spLocks noChangeArrowheads="1"/>
              </p:cNvSpPr>
              <p:nvPr/>
            </p:nvSpPr>
            <p:spPr bwMode="auto">
              <a:xfrm>
                <a:off x="968" y="2002"/>
                <a:ext cx="914" cy="11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418" name="Rectangle 10"/>
              <p:cNvSpPr>
                <a:spLocks noChangeArrowheads="1"/>
              </p:cNvSpPr>
              <p:nvPr/>
            </p:nvSpPr>
            <p:spPr bwMode="auto">
              <a:xfrm>
                <a:off x="884" y="1933"/>
                <a:ext cx="1043" cy="67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b="0"/>
              </a:p>
            </p:txBody>
          </p:sp>
          <p:sp>
            <p:nvSpPr>
              <p:cNvPr id="145419" name="Oval 11"/>
              <p:cNvSpPr>
                <a:spLocks noChangeArrowheads="1"/>
              </p:cNvSpPr>
              <p:nvPr/>
            </p:nvSpPr>
            <p:spPr bwMode="auto">
              <a:xfrm>
                <a:off x="968" y="2546"/>
                <a:ext cx="914" cy="135"/>
              </a:xfrm>
              <a:prstGeom prst="ellipse">
                <a:avLst/>
              </a:prstGeom>
              <a:gradFill rotWithShape="1">
                <a:gsLst>
                  <a:gs pos="0">
                    <a:srgbClr val="DDDDDD">
                      <a:gamma/>
                      <a:tint val="13725"/>
                      <a:invGamma/>
                    </a:srgbClr>
                  </a:gs>
                  <a:gs pos="100000">
                    <a:srgbClr val="DDDDDD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5420" name="Group 12"/>
            <p:cNvGrpSpPr>
              <a:grpSpLocks/>
            </p:cNvGrpSpPr>
            <p:nvPr/>
          </p:nvGrpSpPr>
          <p:grpSpPr bwMode="auto">
            <a:xfrm>
              <a:off x="2608" y="1162"/>
              <a:ext cx="1043" cy="1225"/>
              <a:chOff x="884" y="1933"/>
              <a:chExt cx="1043" cy="1225"/>
            </a:xfrm>
          </p:grpSpPr>
          <p:sp>
            <p:nvSpPr>
              <p:cNvPr id="145421" name="Oval 13"/>
              <p:cNvSpPr>
                <a:spLocks noChangeArrowheads="1"/>
              </p:cNvSpPr>
              <p:nvPr/>
            </p:nvSpPr>
            <p:spPr bwMode="auto">
              <a:xfrm>
                <a:off x="968" y="2002"/>
                <a:ext cx="914" cy="11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422" name="Rectangle 14"/>
              <p:cNvSpPr>
                <a:spLocks noChangeArrowheads="1"/>
              </p:cNvSpPr>
              <p:nvPr/>
            </p:nvSpPr>
            <p:spPr bwMode="auto">
              <a:xfrm>
                <a:off x="884" y="1933"/>
                <a:ext cx="1043" cy="67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423" name="Oval 15"/>
              <p:cNvSpPr>
                <a:spLocks noChangeArrowheads="1"/>
              </p:cNvSpPr>
              <p:nvPr/>
            </p:nvSpPr>
            <p:spPr bwMode="auto">
              <a:xfrm>
                <a:off x="968" y="2546"/>
                <a:ext cx="914" cy="135"/>
              </a:xfrm>
              <a:prstGeom prst="ellipse">
                <a:avLst/>
              </a:prstGeom>
              <a:gradFill rotWithShape="1">
                <a:gsLst>
                  <a:gs pos="0">
                    <a:srgbClr val="DDDDDD">
                      <a:gamma/>
                      <a:tint val="13725"/>
                      <a:invGamma/>
                    </a:srgbClr>
                  </a:gs>
                  <a:gs pos="100000">
                    <a:srgbClr val="DDDDDD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45424" name="Oval 16"/>
          <p:cNvSpPr>
            <a:spLocks noChangeArrowheads="1"/>
          </p:cNvSpPr>
          <p:nvPr/>
        </p:nvSpPr>
        <p:spPr bwMode="auto">
          <a:xfrm>
            <a:off x="738188" y="1698625"/>
            <a:ext cx="360362" cy="574675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FFC00D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5" name="Oval 17"/>
          <p:cNvSpPr>
            <a:spLocks noChangeArrowheads="1"/>
          </p:cNvSpPr>
          <p:nvPr/>
        </p:nvSpPr>
        <p:spPr bwMode="auto">
          <a:xfrm>
            <a:off x="1241425" y="1698625"/>
            <a:ext cx="360363" cy="574675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FFC00D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5426" name="Picture 18" descr="j0290432[1]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194175" y="885825"/>
            <a:ext cx="1087438" cy="1463675"/>
          </a:xfrm>
          <a:noFill/>
          <a:ln/>
        </p:spPr>
      </p:pic>
      <p:sp>
        <p:nvSpPr>
          <p:cNvPr id="145427" name="Oval 19"/>
          <p:cNvSpPr>
            <a:spLocks noChangeArrowheads="1"/>
          </p:cNvSpPr>
          <p:nvPr/>
        </p:nvSpPr>
        <p:spPr bwMode="auto">
          <a:xfrm>
            <a:off x="4265613" y="1917700"/>
            <a:ext cx="431800" cy="215900"/>
          </a:xfrm>
          <a:prstGeom prst="ellipse">
            <a:avLst/>
          </a:prstGeom>
          <a:solidFill>
            <a:srgbClr val="FFFF00"/>
          </a:solidFill>
          <a:ln w="19050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45428" name="Oval 20"/>
          <p:cNvSpPr>
            <a:spLocks noChangeArrowheads="1"/>
          </p:cNvSpPr>
          <p:nvPr/>
        </p:nvSpPr>
        <p:spPr bwMode="auto">
          <a:xfrm>
            <a:off x="6804025" y="1700213"/>
            <a:ext cx="1655763" cy="504825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9050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pSp>
        <p:nvGrpSpPr>
          <p:cNvPr id="145429" name="Group 21"/>
          <p:cNvGrpSpPr>
            <a:grpSpLocks/>
          </p:cNvGrpSpPr>
          <p:nvPr/>
        </p:nvGrpSpPr>
        <p:grpSpPr bwMode="auto">
          <a:xfrm>
            <a:off x="6969125" y="1771650"/>
            <a:ext cx="1346200" cy="377825"/>
            <a:chOff x="4390" y="1877"/>
            <a:chExt cx="848" cy="238"/>
          </a:xfrm>
        </p:grpSpPr>
        <p:sp>
          <p:nvSpPr>
            <p:cNvPr id="145430" name="Freeform 22"/>
            <p:cNvSpPr>
              <a:spLocks/>
            </p:cNvSpPr>
            <p:nvPr/>
          </p:nvSpPr>
          <p:spPr bwMode="auto">
            <a:xfrm>
              <a:off x="4990" y="1893"/>
              <a:ext cx="248" cy="191"/>
            </a:xfrm>
            <a:custGeom>
              <a:avLst/>
              <a:gdLst/>
              <a:ahLst/>
              <a:cxnLst>
                <a:cxn ang="0">
                  <a:pos x="118" y="13"/>
                </a:cxn>
                <a:cxn ang="0">
                  <a:pos x="174" y="27"/>
                </a:cxn>
                <a:cxn ang="0">
                  <a:pos x="204" y="35"/>
                </a:cxn>
                <a:cxn ang="0">
                  <a:pos x="216" y="45"/>
                </a:cxn>
                <a:cxn ang="0">
                  <a:pos x="228" y="61"/>
                </a:cxn>
                <a:cxn ang="0">
                  <a:pos x="248" y="97"/>
                </a:cxn>
                <a:cxn ang="0">
                  <a:pos x="232" y="145"/>
                </a:cxn>
                <a:cxn ang="0">
                  <a:pos x="214" y="155"/>
                </a:cxn>
                <a:cxn ang="0">
                  <a:pos x="184" y="165"/>
                </a:cxn>
                <a:cxn ang="0">
                  <a:pos x="148" y="175"/>
                </a:cxn>
                <a:cxn ang="0">
                  <a:pos x="124" y="181"/>
                </a:cxn>
                <a:cxn ang="0">
                  <a:pos x="106" y="191"/>
                </a:cxn>
                <a:cxn ang="0">
                  <a:pos x="80" y="185"/>
                </a:cxn>
                <a:cxn ang="0">
                  <a:pos x="100" y="167"/>
                </a:cxn>
                <a:cxn ang="0">
                  <a:pos x="76" y="143"/>
                </a:cxn>
                <a:cxn ang="0">
                  <a:pos x="70" y="123"/>
                </a:cxn>
                <a:cxn ang="0">
                  <a:pos x="82" y="119"/>
                </a:cxn>
                <a:cxn ang="0">
                  <a:pos x="128" y="135"/>
                </a:cxn>
                <a:cxn ang="0">
                  <a:pos x="148" y="129"/>
                </a:cxn>
                <a:cxn ang="0">
                  <a:pos x="154" y="117"/>
                </a:cxn>
                <a:cxn ang="0">
                  <a:pos x="130" y="105"/>
                </a:cxn>
                <a:cxn ang="0">
                  <a:pos x="126" y="99"/>
                </a:cxn>
                <a:cxn ang="0">
                  <a:pos x="138" y="95"/>
                </a:cxn>
                <a:cxn ang="0">
                  <a:pos x="160" y="89"/>
                </a:cxn>
                <a:cxn ang="0">
                  <a:pos x="152" y="77"/>
                </a:cxn>
                <a:cxn ang="0">
                  <a:pos x="140" y="73"/>
                </a:cxn>
                <a:cxn ang="0">
                  <a:pos x="112" y="71"/>
                </a:cxn>
                <a:cxn ang="0">
                  <a:pos x="74" y="49"/>
                </a:cxn>
                <a:cxn ang="0">
                  <a:pos x="58" y="39"/>
                </a:cxn>
                <a:cxn ang="0">
                  <a:pos x="52" y="27"/>
                </a:cxn>
                <a:cxn ang="0">
                  <a:pos x="34" y="33"/>
                </a:cxn>
                <a:cxn ang="0">
                  <a:pos x="8" y="25"/>
                </a:cxn>
                <a:cxn ang="0">
                  <a:pos x="44" y="1"/>
                </a:cxn>
                <a:cxn ang="0">
                  <a:pos x="118" y="13"/>
                </a:cxn>
              </a:cxnLst>
              <a:rect l="0" t="0" r="r" b="b"/>
              <a:pathLst>
                <a:path w="248" h="191">
                  <a:moveTo>
                    <a:pt x="118" y="13"/>
                  </a:moveTo>
                  <a:cubicBezTo>
                    <a:pt x="137" y="19"/>
                    <a:pt x="154" y="24"/>
                    <a:pt x="174" y="27"/>
                  </a:cubicBezTo>
                  <a:cubicBezTo>
                    <a:pt x="184" y="30"/>
                    <a:pt x="194" y="32"/>
                    <a:pt x="204" y="35"/>
                  </a:cubicBezTo>
                  <a:cubicBezTo>
                    <a:pt x="208" y="39"/>
                    <a:pt x="213" y="41"/>
                    <a:pt x="216" y="45"/>
                  </a:cubicBezTo>
                  <a:cubicBezTo>
                    <a:pt x="221" y="51"/>
                    <a:pt x="220" y="56"/>
                    <a:pt x="228" y="61"/>
                  </a:cubicBezTo>
                  <a:cubicBezTo>
                    <a:pt x="236" y="73"/>
                    <a:pt x="240" y="85"/>
                    <a:pt x="248" y="97"/>
                  </a:cubicBezTo>
                  <a:cubicBezTo>
                    <a:pt x="245" y="110"/>
                    <a:pt x="244" y="135"/>
                    <a:pt x="232" y="145"/>
                  </a:cubicBezTo>
                  <a:cubicBezTo>
                    <a:pt x="227" y="149"/>
                    <a:pt x="214" y="155"/>
                    <a:pt x="214" y="155"/>
                  </a:cubicBezTo>
                  <a:cubicBezTo>
                    <a:pt x="206" y="166"/>
                    <a:pt x="199" y="164"/>
                    <a:pt x="184" y="165"/>
                  </a:cubicBezTo>
                  <a:cubicBezTo>
                    <a:pt x="172" y="169"/>
                    <a:pt x="160" y="172"/>
                    <a:pt x="148" y="175"/>
                  </a:cubicBezTo>
                  <a:cubicBezTo>
                    <a:pt x="140" y="177"/>
                    <a:pt x="124" y="181"/>
                    <a:pt x="124" y="181"/>
                  </a:cubicBezTo>
                  <a:cubicBezTo>
                    <a:pt x="110" y="190"/>
                    <a:pt x="117" y="187"/>
                    <a:pt x="106" y="191"/>
                  </a:cubicBezTo>
                  <a:cubicBezTo>
                    <a:pt x="97" y="190"/>
                    <a:pt x="80" y="185"/>
                    <a:pt x="80" y="185"/>
                  </a:cubicBezTo>
                  <a:cubicBezTo>
                    <a:pt x="75" y="170"/>
                    <a:pt x="89" y="171"/>
                    <a:pt x="100" y="167"/>
                  </a:cubicBezTo>
                  <a:cubicBezTo>
                    <a:pt x="107" y="147"/>
                    <a:pt x="90" y="146"/>
                    <a:pt x="76" y="143"/>
                  </a:cubicBezTo>
                  <a:cubicBezTo>
                    <a:pt x="71" y="139"/>
                    <a:pt x="62" y="131"/>
                    <a:pt x="70" y="123"/>
                  </a:cubicBezTo>
                  <a:cubicBezTo>
                    <a:pt x="73" y="120"/>
                    <a:pt x="82" y="119"/>
                    <a:pt x="82" y="119"/>
                  </a:cubicBezTo>
                  <a:cubicBezTo>
                    <a:pt x="101" y="122"/>
                    <a:pt x="111" y="129"/>
                    <a:pt x="128" y="135"/>
                  </a:cubicBezTo>
                  <a:cubicBezTo>
                    <a:pt x="135" y="133"/>
                    <a:pt x="141" y="131"/>
                    <a:pt x="148" y="129"/>
                  </a:cubicBezTo>
                  <a:cubicBezTo>
                    <a:pt x="148" y="128"/>
                    <a:pt x="155" y="119"/>
                    <a:pt x="154" y="117"/>
                  </a:cubicBezTo>
                  <a:cubicBezTo>
                    <a:pt x="149" y="110"/>
                    <a:pt x="130" y="105"/>
                    <a:pt x="130" y="105"/>
                  </a:cubicBezTo>
                  <a:cubicBezTo>
                    <a:pt x="129" y="103"/>
                    <a:pt x="124" y="101"/>
                    <a:pt x="126" y="99"/>
                  </a:cubicBezTo>
                  <a:cubicBezTo>
                    <a:pt x="129" y="96"/>
                    <a:pt x="138" y="95"/>
                    <a:pt x="138" y="95"/>
                  </a:cubicBezTo>
                  <a:cubicBezTo>
                    <a:pt x="148" y="98"/>
                    <a:pt x="154" y="98"/>
                    <a:pt x="160" y="89"/>
                  </a:cubicBezTo>
                  <a:cubicBezTo>
                    <a:pt x="158" y="83"/>
                    <a:pt x="158" y="80"/>
                    <a:pt x="152" y="77"/>
                  </a:cubicBezTo>
                  <a:cubicBezTo>
                    <a:pt x="148" y="75"/>
                    <a:pt x="140" y="73"/>
                    <a:pt x="140" y="73"/>
                  </a:cubicBezTo>
                  <a:cubicBezTo>
                    <a:pt x="127" y="76"/>
                    <a:pt x="123" y="78"/>
                    <a:pt x="112" y="71"/>
                  </a:cubicBezTo>
                  <a:cubicBezTo>
                    <a:pt x="104" y="47"/>
                    <a:pt x="99" y="52"/>
                    <a:pt x="74" y="49"/>
                  </a:cubicBezTo>
                  <a:cubicBezTo>
                    <a:pt x="66" y="46"/>
                    <a:pt x="66" y="42"/>
                    <a:pt x="58" y="39"/>
                  </a:cubicBezTo>
                  <a:cubicBezTo>
                    <a:pt x="56" y="35"/>
                    <a:pt x="56" y="28"/>
                    <a:pt x="52" y="27"/>
                  </a:cubicBezTo>
                  <a:cubicBezTo>
                    <a:pt x="46" y="26"/>
                    <a:pt x="34" y="33"/>
                    <a:pt x="34" y="33"/>
                  </a:cubicBezTo>
                  <a:cubicBezTo>
                    <a:pt x="24" y="31"/>
                    <a:pt x="17" y="31"/>
                    <a:pt x="8" y="25"/>
                  </a:cubicBezTo>
                  <a:cubicBezTo>
                    <a:pt x="0" y="0"/>
                    <a:pt x="28" y="2"/>
                    <a:pt x="44" y="1"/>
                  </a:cubicBezTo>
                  <a:cubicBezTo>
                    <a:pt x="57" y="2"/>
                    <a:pt x="111" y="6"/>
                    <a:pt x="118" y="13"/>
                  </a:cubicBezTo>
                  <a:close/>
                </a:path>
              </a:pathLst>
            </a:custGeom>
            <a:solidFill>
              <a:srgbClr val="FFC00D"/>
            </a:solidFill>
            <a:ln w="9525">
              <a:solidFill>
                <a:srgbClr val="FFC00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5431" name="Group 23"/>
            <p:cNvGrpSpPr>
              <a:grpSpLocks/>
            </p:cNvGrpSpPr>
            <p:nvPr/>
          </p:nvGrpSpPr>
          <p:grpSpPr bwMode="auto">
            <a:xfrm>
              <a:off x="4390" y="1877"/>
              <a:ext cx="622" cy="238"/>
              <a:chOff x="4390" y="1888"/>
              <a:chExt cx="622" cy="238"/>
            </a:xfrm>
          </p:grpSpPr>
          <p:sp>
            <p:nvSpPr>
              <p:cNvPr id="145432" name="Freeform 24"/>
              <p:cNvSpPr>
                <a:spLocks/>
              </p:cNvSpPr>
              <p:nvPr/>
            </p:nvSpPr>
            <p:spPr bwMode="auto">
              <a:xfrm>
                <a:off x="4398" y="1906"/>
                <a:ext cx="160" cy="59"/>
              </a:xfrm>
              <a:custGeom>
                <a:avLst/>
                <a:gdLst/>
                <a:ahLst/>
                <a:cxnLst>
                  <a:cxn ang="0">
                    <a:pos x="6" y="16"/>
                  </a:cxn>
                  <a:cxn ang="0">
                    <a:pos x="50" y="6"/>
                  </a:cxn>
                  <a:cxn ang="0">
                    <a:pos x="90" y="8"/>
                  </a:cxn>
                  <a:cxn ang="0">
                    <a:pos x="128" y="6"/>
                  </a:cxn>
                  <a:cxn ang="0">
                    <a:pos x="148" y="0"/>
                  </a:cxn>
                  <a:cxn ang="0">
                    <a:pos x="160" y="20"/>
                  </a:cxn>
                  <a:cxn ang="0">
                    <a:pos x="128" y="42"/>
                  </a:cxn>
                  <a:cxn ang="0">
                    <a:pos x="110" y="46"/>
                  </a:cxn>
                  <a:cxn ang="0">
                    <a:pos x="98" y="56"/>
                  </a:cxn>
                  <a:cxn ang="0">
                    <a:pos x="82" y="58"/>
                  </a:cxn>
                  <a:cxn ang="0">
                    <a:pos x="72" y="56"/>
                  </a:cxn>
                  <a:cxn ang="0">
                    <a:pos x="66" y="50"/>
                  </a:cxn>
                  <a:cxn ang="0">
                    <a:pos x="40" y="58"/>
                  </a:cxn>
                  <a:cxn ang="0">
                    <a:pos x="26" y="48"/>
                  </a:cxn>
                  <a:cxn ang="0">
                    <a:pos x="0" y="34"/>
                  </a:cxn>
                  <a:cxn ang="0">
                    <a:pos x="6" y="16"/>
                  </a:cxn>
                </a:cxnLst>
                <a:rect l="0" t="0" r="r" b="b"/>
                <a:pathLst>
                  <a:path w="160" h="59">
                    <a:moveTo>
                      <a:pt x="6" y="16"/>
                    </a:moveTo>
                    <a:cubicBezTo>
                      <a:pt x="25" y="14"/>
                      <a:pt x="33" y="9"/>
                      <a:pt x="50" y="6"/>
                    </a:cubicBezTo>
                    <a:cubicBezTo>
                      <a:pt x="60" y="9"/>
                      <a:pt x="83" y="8"/>
                      <a:pt x="90" y="8"/>
                    </a:cubicBezTo>
                    <a:cubicBezTo>
                      <a:pt x="113" y="2"/>
                      <a:pt x="101" y="4"/>
                      <a:pt x="128" y="6"/>
                    </a:cubicBezTo>
                    <a:cubicBezTo>
                      <a:pt x="139" y="9"/>
                      <a:pt x="140" y="8"/>
                      <a:pt x="148" y="0"/>
                    </a:cubicBezTo>
                    <a:cubicBezTo>
                      <a:pt x="157" y="6"/>
                      <a:pt x="158" y="9"/>
                      <a:pt x="160" y="20"/>
                    </a:cubicBezTo>
                    <a:cubicBezTo>
                      <a:pt x="156" y="31"/>
                      <a:pt x="139" y="38"/>
                      <a:pt x="128" y="42"/>
                    </a:cubicBezTo>
                    <a:cubicBezTo>
                      <a:pt x="120" y="37"/>
                      <a:pt x="113" y="36"/>
                      <a:pt x="110" y="46"/>
                    </a:cubicBezTo>
                    <a:cubicBezTo>
                      <a:pt x="114" y="57"/>
                      <a:pt x="108" y="58"/>
                      <a:pt x="98" y="56"/>
                    </a:cubicBezTo>
                    <a:cubicBezTo>
                      <a:pt x="90" y="48"/>
                      <a:pt x="88" y="49"/>
                      <a:pt x="82" y="58"/>
                    </a:cubicBezTo>
                    <a:cubicBezTo>
                      <a:pt x="79" y="57"/>
                      <a:pt x="75" y="58"/>
                      <a:pt x="72" y="56"/>
                    </a:cubicBezTo>
                    <a:cubicBezTo>
                      <a:pt x="69" y="55"/>
                      <a:pt x="69" y="51"/>
                      <a:pt x="66" y="50"/>
                    </a:cubicBezTo>
                    <a:cubicBezTo>
                      <a:pt x="64" y="49"/>
                      <a:pt x="45" y="57"/>
                      <a:pt x="40" y="58"/>
                    </a:cubicBezTo>
                    <a:cubicBezTo>
                      <a:pt x="29" y="56"/>
                      <a:pt x="15" y="59"/>
                      <a:pt x="26" y="48"/>
                    </a:cubicBezTo>
                    <a:cubicBezTo>
                      <a:pt x="18" y="36"/>
                      <a:pt x="5" y="48"/>
                      <a:pt x="0" y="34"/>
                    </a:cubicBezTo>
                    <a:cubicBezTo>
                      <a:pt x="2" y="24"/>
                      <a:pt x="9" y="25"/>
                      <a:pt x="6" y="16"/>
                    </a:cubicBezTo>
                    <a:close/>
                  </a:path>
                </a:pathLst>
              </a:custGeom>
              <a:solidFill>
                <a:srgbClr val="FFC00D"/>
              </a:solidFill>
              <a:ln w="9525">
                <a:solidFill>
                  <a:srgbClr val="FFC00D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33" name="Freeform 25"/>
              <p:cNvSpPr>
                <a:spLocks/>
              </p:cNvSpPr>
              <p:nvPr/>
            </p:nvSpPr>
            <p:spPr bwMode="auto">
              <a:xfrm flipV="1">
                <a:off x="4649" y="1888"/>
                <a:ext cx="363" cy="91"/>
              </a:xfrm>
              <a:custGeom>
                <a:avLst/>
                <a:gdLst/>
                <a:ahLst/>
                <a:cxnLst>
                  <a:cxn ang="0">
                    <a:pos x="6" y="16"/>
                  </a:cxn>
                  <a:cxn ang="0">
                    <a:pos x="50" y="6"/>
                  </a:cxn>
                  <a:cxn ang="0">
                    <a:pos x="90" y="8"/>
                  </a:cxn>
                  <a:cxn ang="0">
                    <a:pos x="128" y="6"/>
                  </a:cxn>
                  <a:cxn ang="0">
                    <a:pos x="148" y="0"/>
                  </a:cxn>
                  <a:cxn ang="0">
                    <a:pos x="160" y="20"/>
                  </a:cxn>
                  <a:cxn ang="0">
                    <a:pos x="128" y="42"/>
                  </a:cxn>
                  <a:cxn ang="0">
                    <a:pos x="110" y="46"/>
                  </a:cxn>
                  <a:cxn ang="0">
                    <a:pos x="98" y="56"/>
                  </a:cxn>
                  <a:cxn ang="0">
                    <a:pos x="82" y="58"/>
                  </a:cxn>
                  <a:cxn ang="0">
                    <a:pos x="72" y="56"/>
                  </a:cxn>
                  <a:cxn ang="0">
                    <a:pos x="66" y="50"/>
                  </a:cxn>
                  <a:cxn ang="0">
                    <a:pos x="40" y="58"/>
                  </a:cxn>
                  <a:cxn ang="0">
                    <a:pos x="26" y="48"/>
                  </a:cxn>
                  <a:cxn ang="0">
                    <a:pos x="0" y="34"/>
                  </a:cxn>
                  <a:cxn ang="0">
                    <a:pos x="6" y="16"/>
                  </a:cxn>
                </a:cxnLst>
                <a:rect l="0" t="0" r="r" b="b"/>
                <a:pathLst>
                  <a:path w="160" h="59">
                    <a:moveTo>
                      <a:pt x="6" y="16"/>
                    </a:moveTo>
                    <a:cubicBezTo>
                      <a:pt x="25" y="14"/>
                      <a:pt x="33" y="9"/>
                      <a:pt x="50" y="6"/>
                    </a:cubicBezTo>
                    <a:cubicBezTo>
                      <a:pt x="60" y="9"/>
                      <a:pt x="83" y="8"/>
                      <a:pt x="90" y="8"/>
                    </a:cubicBezTo>
                    <a:cubicBezTo>
                      <a:pt x="113" y="2"/>
                      <a:pt x="101" y="4"/>
                      <a:pt x="128" y="6"/>
                    </a:cubicBezTo>
                    <a:cubicBezTo>
                      <a:pt x="139" y="9"/>
                      <a:pt x="140" y="8"/>
                      <a:pt x="148" y="0"/>
                    </a:cubicBezTo>
                    <a:cubicBezTo>
                      <a:pt x="157" y="6"/>
                      <a:pt x="158" y="9"/>
                      <a:pt x="160" y="20"/>
                    </a:cubicBezTo>
                    <a:cubicBezTo>
                      <a:pt x="156" y="31"/>
                      <a:pt x="139" y="38"/>
                      <a:pt x="128" y="42"/>
                    </a:cubicBezTo>
                    <a:cubicBezTo>
                      <a:pt x="120" y="37"/>
                      <a:pt x="113" y="36"/>
                      <a:pt x="110" y="46"/>
                    </a:cubicBezTo>
                    <a:cubicBezTo>
                      <a:pt x="114" y="57"/>
                      <a:pt x="108" y="58"/>
                      <a:pt x="98" y="56"/>
                    </a:cubicBezTo>
                    <a:cubicBezTo>
                      <a:pt x="90" y="48"/>
                      <a:pt x="88" y="49"/>
                      <a:pt x="82" y="58"/>
                    </a:cubicBezTo>
                    <a:cubicBezTo>
                      <a:pt x="79" y="57"/>
                      <a:pt x="75" y="58"/>
                      <a:pt x="72" y="56"/>
                    </a:cubicBezTo>
                    <a:cubicBezTo>
                      <a:pt x="69" y="55"/>
                      <a:pt x="69" y="51"/>
                      <a:pt x="66" y="50"/>
                    </a:cubicBezTo>
                    <a:cubicBezTo>
                      <a:pt x="64" y="49"/>
                      <a:pt x="45" y="57"/>
                      <a:pt x="40" y="58"/>
                    </a:cubicBezTo>
                    <a:cubicBezTo>
                      <a:pt x="29" y="56"/>
                      <a:pt x="15" y="59"/>
                      <a:pt x="26" y="48"/>
                    </a:cubicBezTo>
                    <a:cubicBezTo>
                      <a:pt x="18" y="36"/>
                      <a:pt x="5" y="48"/>
                      <a:pt x="0" y="34"/>
                    </a:cubicBezTo>
                    <a:cubicBezTo>
                      <a:pt x="2" y="24"/>
                      <a:pt x="9" y="25"/>
                      <a:pt x="6" y="16"/>
                    </a:cubicBezTo>
                    <a:close/>
                  </a:path>
                </a:pathLst>
              </a:custGeom>
              <a:solidFill>
                <a:srgbClr val="FFC00D"/>
              </a:solidFill>
              <a:ln w="9525">
                <a:solidFill>
                  <a:srgbClr val="FFC00D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34" name="Freeform 26"/>
              <p:cNvSpPr>
                <a:spLocks/>
              </p:cNvSpPr>
              <p:nvPr/>
            </p:nvSpPr>
            <p:spPr bwMode="auto">
              <a:xfrm>
                <a:off x="4390" y="1987"/>
                <a:ext cx="572" cy="139"/>
              </a:xfrm>
              <a:custGeom>
                <a:avLst/>
                <a:gdLst/>
                <a:ahLst/>
                <a:cxnLst>
                  <a:cxn ang="0">
                    <a:pos x="94" y="75"/>
                  </a:cxn>
                  <a:cxn ang="0">
                    <a:pos x="142" y="81"/>
                  </a:cxn>
                  <a:cxn ang="0">
                    <a:pos x="164" y="87"/>
                  </a:cxn>
                  <a:cxn ang="0">
                    <a:pos x="222" y="121"/>
                  </a:cxn>
                  <a:cxn ang="0">
                    <a:pos x="356" y="135"/>
                  </a:cxn>
                  <a:cxn ang="0">
                    <a:pos x="394" y="139"/>
                  </a:cxn>
                  <a:cxn ang="0">
                    <a:pos x="416" y="137"/>
                  </a:cxn>
                  <a:cxn ang="0">
                    <a:pos x="490" y="135"/>
                  </a:cxn>
                  <a:cxn ang="0">
                    <a:pos x="534" y="129"/>
                  </a:cxn>
                  <a:cxn ang="0">
                    <a:pos x="550" y="125"/>
                  </a:cxn>
                  <a:cxn ang="0">
                    <a:pos x="562" y="121"/>
                  </a:cxn>
                  <a:cxn ang="0">
                    <a:pos x="572" y="103"/>
                  </a:cxn>
                  <a:cxn ang="0">
                    <a:pos x="550" y="97"/>
                  </a:cxn>
                  <a:cxn ang="0">
                    <a:pos x="522" y="93"/>
                  </a:cxn>
                  <a:cxn ang="0">
                    <a:pos x="530" y="65"/>
                  </a:cxn>
                  <a:cxn ang="0">
                    <a:pos x="514" y="57"/>
                  </a:cxn>
                  <a:cxn ang="0">
                    <a:pos x="498" y="55"/>
                  </a:cxn>
                  <a:cxn ang="0">
                    <a:pos x="486" y="51"/>
                  </a:cxn>
                  <a:cxn ang="0">
                    <a:pos x="468" y="71"/>
                  </a:cxn>
                  <a:cxn ang="0">
                    <a:pos x="458" y="93"/>
                  </a:cxn>
                  <a:cxn ang="0">
                    <a:pos x="440" y="79"/>
                  </a:cxn>
                  <a:cxn ang="0">
                    <a:pos x="426" y="73"/>
                  </a:cxn>
                  <a:cxn ang="0">
                    <a:pos x="416" y="87"/>
                  </a:cxn>
                  <a:cxn ang="0">
                    <a:pos x="402" y="75"/>
                  </a:cxn>
                  <a:cxn ang="0">
                    <a:pos x="386" y="85"/>
                  </a:cxn>
                  <a:cxn ang="0">
                    <a:pos x="368" y="65"/>
                  </a:cxn>
                  <a:cxn ang="0">
                    <a:pos x="332" y="43"/>
                  </a:cxn>
                  <a:cxn ang="0">
                    <a:pos x="312" y="49"/>
                  </a:cxn>
                  <a:cxn ang="0">
                    <a:pos x="296" y="71"/>
                  </a:cxn>
                  <a:cxn ang="0">
                    <a:pos x="322" y="89"/>
                  </a:cxn>
                  <a:cxn ang="0">
                    <a:pos x="334" y="93"/>
                  </a:cxn>
                  <a:cxn ang="0">
                    <a:pos x="326" y="105"/>
                  </a:cxn>
                  <a:cxn ang="0">
                    <a:pos x="274" y="95"/>
                  </a:cxn>
                  <a:cxn ang="0">
                    <a:pos x="260" y="57"/>
                  </a:cxn>
                  <a:cxn ang="0">
                    <a:pos x="230" y="49"/>
                  </a:cxn>
                  <a:cxn ang="0">
                    <a:pos x="218" y="31"/>
                  </a:cxn>
                  <a:cxn ang="0">
                    <a:pos x="194" y="15"/>
                  </a:cxn>
                  <a:cxn ang="0">
                    <a:pos x="176" y="9"/>
                  </a:cxn>
                  <a:cxn ang="0">
                    <a:pos x="170" y="7"/>
                  </a:cxn>
                  <a:cxn ang="0">
                    <a:pos x="152" y="13"/>
                  </a:cxn>
                  <a:cxn ang="0">
                    <a:pos x="146" y="31"/>
                  </a:cxn>
                  <a:cxn ang="0">
                    <a:pos x="100" y="29"/>
                  </a:cxn>
                  <a:cxn ang="0">
                    <a:pos x="94" y="11"/>
                  </a:cxn>
                  <a:cxn ang="0">
                    <a:pos x="70" y="1"/>
                  </a:cxn>
                  <a:cxn ang="0">
                    <a:pos x="24" y="7"/>
                  </a:cxn>
                  <a:cxn ang="0">
                    <a:pos x="8" y="21"/>
                  </a:cxn>
                  <a:cxn ang="0">
                    <a:pos x="6" y="43"/>
                  </a:cxn>
                  <a:cxn ang="0">
                    <a:pos x="12" y="45"/>
                  </a:cxn>
                  <a:cxn ang="0">
                    <a:pos x="24" y="53"/>
                  </a:cxn>
                  <a:cxn ang="0">
                    <a:pos x="30" y="57"/>
                  </a:cxn>
                  <a:cxn ang="0">
                    <a:pos x="52" y="53"/>
                  </a:cxn>
                  <a:cxn ang="0">
                    <a:pos x="70" y="63"/>
                  </a:cxn>
                  <a:cxn ang="0">
                    <a:pos x="86" y="77"/>
                  </a:cxn>
                  <a:cxn ang="0">
                    <a:pos x="106" y="73"/>
                  </a:cxn>
                </a:cxnLst>
                <a:rect l="0" t="0" r="r" b="b"/>
                <a:pathLst>
                  <a:path w="572" h="139">
                    <a:moveTo>
                      <a:pt x="94" y="75"/>
                    </a:moveTo>
                    <a:cubicBezTo>
                      <a:pt x="113" y="76"/>
                      <a:pt x="125" y="77"/>
                      <a:pt x="142" y="81"/>
                    </a:cubicBezTo>
                    <a:cubicBezTo>
                      <a:pt x="149" y="83"/>
                      <a:pt x="164" y="87"/>
                      <a:pt x="164" y="87"/>
                    </a:cubicBezTo>
                    <a:cubicBezTo>
                      <a:pt x="176" y="105"/>
                      <a:pt x="201" y="118"/>
                      <a:pt x="222" y="121"/>
                    </a:cubicBezTo>
                    <a:cubicBezTo>
                      <a:pt x="263" y="119"/>
                      <a:pt x="316" y="122"/>
                      <a:pt x="356" y="135"/>
                    </a:cubicBezTo>
                    <a:cubicBezTo>
                      <a:pt x="370" y="133"/>
                      <a:pt x="380" y="134"/>
                      <a:pt x="394" y="139"/>
                    </a:cubicBezTo>
                    <a:cubicBezTo>
                      <a:pt x="403" y="137"/>
                      <a:pt x="407" y="135"/>
                      <a:pt x="416" y="137"/>
                    </a:cubicBezTo>
                    <a:cubicBezTo>
                      <a:pt x="441" y="135"/>
                      <a:pt x="464" y="136"/>
                      <a:pt x="490" y="135"/>
                    </a:cubicBezTo>
                    <a:cubicBezTo>
                      <a:pt x="505" y="133"/>
                      <a:pt x="519" y="131"/>
                      <a:pt x="534" y="129"/>
                    </a:cubicBezTo>
                    <a:cubicBezTo>
                      <a:pt x="539" y="128"/>
                      <a:pt x="545" y="126"/>
                      <a:pt x="550" y="125"/>
                    </a:cubicBezTo>
                    <a:cubicBezTo>
                      <a:pt x="554" y="124"/>
                      <a:pt x="562" y="121"/>
                      <a:pt x="562" y="121"/>
                    </a:cubicBezTo>
                    <a:cubicBezTo>
                      <a:pt x="571" y="107"/>
                      <a:pt x="568" y="114"/>
                      <a:pt x="572" y="103"/>
                    </a:cubicBezTo>
                    <a:cubicBezTo>
                      <a:pt x="568" y="91"/>
                      <a:pt x="562" y="95"/>
                      <a:pt x="550" y="97"/>
                    </a:cubicBezTo>
                    <a:cubicBezTo>
                      <a:pt x="547" y="97"/>
                      <a:pt x="523" y="95"/>
                      <a:pt x="522" y="93"/>
                    </a:cubicBezTo>
                    <a:cubicBezTo>
                      <a:pt x="518" y="84"/>
                      <a:pt x="530" y="65"/>
                      <a:pt x="530" y="65"/>
                    </a:cubicBezTo>
                    <a:cubicBezTo>
                      <a:pt x="527" y="55"/>
                      <a:pt x="524" y="55"/>
                      <a:pt x="514" y="57"/>
                    </a:cubicBezTo>
                    <a:cubicBezTo>
                      <a:pt x="507" y="68"/>
                      <a:pt x="507" y="60"/>
                      <a:pt x="498" y="55"/>
                    </a:cubicBezTo>
                    <a:cubicBezTo>
                      <a:pt x="494" y="53"/>
                      <a:pt x="486" y="51"/>
                      <a:pt x="486" y="51"/>
                    </a:cubicBezTo>
                    <a:cubicBezTo>
                      <a:pt x="474" y="55"/>
                      <a:pt x="477" y="65"/>
                      <a:pt x="468" y="71"/>
                    </a:cubicBezTo>
                    <a:cubicBezTo>
                      <a:pt x="465" y="81"/>
                      <a:pt x="469" y="89"/>
                      <a:pt x="458" y="93"/>
                    </a:cubicBezTo>
                    <a:cubicBezTo>
                      <a:pt x="446" y="92"/>
                      <a:pt x="431" y="93"/>
                      <a:pt x="440" y="79"/>
                    </a:cubicBezTo>
                    <a:cubicBezTo>
                      <a:pt x="437" y="70"/>
                      <a:pt x="434" y="70"/>
                      <a:pt x="426" y="73"/>
                    </a:cubicBezTo>
                    <a:cubicBezTo>
                      <a:pt x="421" y="87"/>
                      <a:pt x="426" y="84"/>
                      <a:pt x="416" y="87"/>
                    </a:cubicBezTo>
                    <a:cubicBezTo>
                      <a:pt x="401" y="82"/>
                      <a:pt x="405" y="87"/>
                      <a:pt x="402" y="75"/>
                    </a:cubicBezTo>
                    <a:cubicBezTo>
                      <a:pt x="399" y="80"/>
                      <a:pt x="386" y="85"/>
                      <a:pt x="386" y="85"/>
                    </a:cubicBezTo>
                    <a:cubicBezTo>
                      <a:pt x="377" y="82"/>
                      <a:pt x="376" y="71"/>
                      <a:pt x="368" y="65"/>
                    </a:cubicBezTo>
                    <a:cubicBezTo>
                      <a:pt x="358" y="57"/>
                      <a:pt x="345" y="47"/>
                      <a:pt x="332" y="43"/>
                    </a:cubicBezTo>
                    <a:cubicBezTo>
                      <a:pt x="325" y="45"/>
                      <a:pt x="319" y="47"/>
                      <a:pt x="312" y="49"/>
                    </a:cubicBezTo>
                    <a:cubicBezTo>
                      <a:pt x="304" y="57"/>
                      <a:pt x="305" y="65"/>
                      <a:pt x="296" y="71"/>
                    </a:cubicBezTo>
                    <a:cubicBezTo>
                      <a:pt x="287" y="84"/>
                      <a:pt x="312" y="86"/>
                      <a:pt x="322" y="89"/>
                    </a:cubicBezTo>
                    <a:cubicBezTo>
                      <a:pt x="326" y="90"/>
                      <a:pt x="334" y="93"/>
                      <a:pt x="334" y="93"/>
                    </a:cubicBezTo>
                    <a:cubicBezTo>
                      <a:pt x="340" y="102"/>
                      <a:pt x="335" y="102"/>
                      <a:pt x="326" y="105"/>
                    </a:cubicBezTo>
                    <a:cubicBezTo>
                      <a:pt x="309" y="99"/>
                      <a:pt x="291" y="101"/>
                      <a:pt x="274" y="95"/>
                    </a:cubicBezTo>
                    <a:cubicBezTo>
                      <a:pt x="267" y="85"/>
                      <a:pt x="263" y="60"/>
                      <a:pt x="260" y="57"/>
                    </a:cubicBezTo>
                    <a:cubicBezTo>
                      <a:pt x="254" y="51"/>
                      <a:pt x="238" y="52"/>
                      <a:pt x="230" y="49"/>
                    </a:cubicBezTo>
                    <a:cubicBezTo>
                      <a:pt x="224" y="43"/>
                      <a:pt x="223" y="37"/>
                      <a:pt x="218" y="31"/>
                    </a:cubicBezTo>
                    <a:cubicBezTo>
                      <a:pt x="212" y="24"/>
                      <a:pt x="202" y="20"/>
                      <a:pt x="194" y="15"/>
                    </a:cubicBezTo>
                    <a:cubicBezTo>
                      <a:pt x="194" y="15"/>
                      <a:pt x="179" y="10"/>
                      <a:pt x="176" y="9"/>
                    </a:cubicBezTo>
                    <a:cubicBezTo>
                      <a:pt x="174" y="8"/>
                      <a:pt x="170" y="7"/>
                      <a:pt x="170" y="7"/>
                    </a:cubicBezTo>
                    <a:cubicBezTo>
                      <a:pt x="164" y="9"/>
                      <a:pt x="152" y="13"/>
                      <a:pt x="152" y="13"/>
                    </a:cubicBezTo>
                    <a:cubicBezTo>
                      <a:pt x="143" y="27"/>
                      <a:pt x="142" y="20"/>
                      <a:pt x="146" y="31"/>
                    </a:cubicBezTo>
                    <a:cubicBezTo>
                      <a:pt x="130" y="33"/>
                      <a:pt x="116" y="34"/>
                      <a:pt x="100" y="29"/>
                    </a:cubicBezTo>
                    <a:cubicBezTo>
                      <a:pt x="91" y="15"/>
                      <a:pt x="90" y="22"/>
                      <a:pt x="94" y="11"/>
                    </a:cubicBezTo>
                    <a:cubicBezTo>
                      <a:pt x="90" y="0"/>
                      <a:pt x="80" y="2"/>
                      <a:pt x="70" y="1"/>
                    </a:cubicBezTo>
                    <a:cubicBezTo>
                      <a:pt x="56" y="6"/>
                      <a:pt x="39" y="6"/>
                      <a:pt x="24" y="7"/>
                    </a:cubicBezTo>
                    <a:cubicBezTo>
                      <a:pt x="17" y="11"/>
                      <a:pt x="15" y="17"/>
                      <a:pt x="8" y="21"/>
                    </a:cubicBezTo>
                    <a:cubicBezTo>
                      <a:pt x="3" y="29"/>
                      <a:pt x="0" y="30"/>
                      <a:pt x="6" y="43"/>
                    </a:cubicBezTo>
                    <a:cubicBezTo>
                      <a:pt x="7" y="45"/>
                      <a:pt x="10" y="44"/>
                      <a:pt x="12" y="45"/>
                    </a:cubicBezTo>
                    <a:cubicBezTo>
                      <a:pt x="16" y="47"/>
                      <a:pt x="20" y="50"/>
                      <a:pt x="24" y="53"/>
                    </a:cubicBezTo>
                    <a:cubicBezTo>
                      <a:pt x="26" y="54"/>
                      <a:pt x="30" y="57"/>
                      <a:pt x="30" y="57"/>
                    </a:cubicBezTo>
                    <a:cubicBezTo>
                      <a:pt x="37" y="56"/>
                      <a:pt x="45" y="53"/>
                      <a:pt x="52" y="53"/>
                    </a:cubicBezTo>
                    <a:cubicBezTo>
                      <a:pt x="59" y="53"/>
                      <a:pt x="70" y="63"/>
                      <a:pt x="70" y="63"/>
                    </a:cubicBezTo>
                    <a:cubicBezTo>
                      <a:pt x="75" y="70"/>
                      <a:pt x="78" y="74"/>
                      <a:pt x="86" y="77"/>
                    </a:cubicBezTo>
                    <a:cubicBezTo>
                      <a:pt x="93" y="76"/>
                      <a:pt x="106" y="73"/>
                      <a:pt x="106" y="73"/>
                    </a:cubicBezTo>
                  </a:path>
                </a:pathLst>
              </a:custGeom>
              <a:solidFill>
                <a:srgbClr val="FFC00D"/>
              </a:solidFill>
              <a:ln w="9525">
                <a:solidFill>
                  <a:srgbClr val="FFC00D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5435" name="Rectangle 27"/>
          <p:cNvSpPr>
            <a:spLocks noChangeArrowheads="1"/>
          </p:cNvSpPr>
          <p:nvPr/>
        </p:nvSpPr>
        <p:spPr bwMode="auto">
          <a:xfrm>
            <a:off x="457200" y="3141663"/>
            <a:ext cx="8229600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i="1">
                <a:solidFill>
                  <a:schemeClr val="tx2"/>
                </a:solidFill>
              </a:rPr>
              <a:t>… word’s getting around and more mates turn up the next day.  </a:t>
            </a:r>
            <a:br>
              <a:rPr lang="en-GB" i="1">
                <a:solidFill>
                  <a:schemeClr val="tx2"/>
                </a:solidFill>
              </a:rPr>
            </a:br>
            <a:r>
              <a:rPr lang="en-GB" sz="900" i="1">
                <a:solidFill>
                  <a:schemeClr val="tx2"/>
                </a:solidFill>
              </a:rPr>
              <a:t/>
            </a:r>
            <a:br>
              <a:rPr lang="en-GB" sz="900" i="1">
                <a:solidFill>
                  <a:schemeClr val="tx2"/>
                </a:solidFill>
              </a:rPr>
            </a:br>
            <a:r>
              <a:rPr lang="en-GB" i="1"/>
              <a:t>Can you</a:t>
            </a:r>
            <a:r>
              <a:rPr lang="en-GB" i="1">
                <a:solidFill>
                  <a:srgbClr val="FF0000"/>
                </a:solidFill>
              </a:rPr>
              <a:t> scale up</a:t>
            </a:r>
            <a:r>
              <a:rPr lang="en-GB" i="1">
                <a:solidFill>
                  <a:schemeClr val="tx2"/>
                </a:solidFill>
              </a:rPr>
              <a:t> your ingredients to feed them?</a:t>
            </a:r>
          </a:p>
        </p:txBody>
      </p:sp>
      <p:sp>
        <p:nvSpPr>
          <p:cNvPr id="145436" name="Rectangle 28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2800" b="1"/>
              <a:t>And the next week …</a:t>
            </a:r>
          </a:p>
        </p:txBody>
      </p:sp>
      <p:sp>
        <p:nvSpPr>
          <p:cNvPr id="145437" name="Text Box 29"/>
          <p:cNvSpPr txBox="1">
            <a:spLocks noChangeArrowheads="1"/>
          </p:cNvSpPr>
          <p:nvPr/>
        </p:nvSpPr>
        <p:spPr bwMode="auto">
          <a:xfrm>
            <a:off x="250825" y="4105275"/>
            <a:ext cx="8642350" cy="5476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 </a:t>
            </a:r>
            <a:r>
              <a:rPr lang="en-GB" sz="2800" b="0">
                <a:solidFill>
                  <a:srgbClr val="FF0000"/>
                </a:solidFill>
              </a:rPr>
              <a:t>4</a:t>
            </a:r>
            <a:r>
              <a:rPr lang="en-GB" sz="2800" b="0">
                <a:solidFill>
                  <a:srgbClr val="0000CC"/>
                </a:solidFill>
              </a:rPr>
              <a:t> eggs      +    </a:t>
            </a:r>
            <a:r>
              <a:rPr lang="en-GB" sz="2800" b="0"/>
              <a:t>  </a:t>
            </a:r>
            <a:r>
              <a:rPr lang="en-GB" sz="2800" b="0">
                <a:solidFill>
                  <a:srgbClr val="FF0000"/>
                </a:solidFill>
              </a:rPr>
              <a:t>?</a:t>
            </a:r>
            <a:r>
              <a:rPr lang="en-GB" sz="2800" b="0">
                <a:solidFill>
                  <a:srgbClr val="0000CC"/>
                </a:solidFill>
              </a:rPr>
              <a:t> tsp of butter = </a:t>
            </a:r>
            <a:r>
              <a:rPr lang="en-GB" sz="2800" b="0">
                <a:solidFill>
                  <a:srgbClr val="FF0000"/>
                </a:solidFill>
              </a:rPr>
              <a:t>?</a:t>
            </a:r>
            <a:r>
              <a:rPr lang="en-GB" sz="2800" b="0">
                <a:solidFill>
                  <a:srgbClr val="0000CC"/>
                </a:solidFill>
              </a:rPr>
              <a:t> omelettes</a:t>
            </a:r>
          </a:p>
        </p:txBody>
      </p:sp>
      <p:sp>
        <p:nvSpPr>
          <p:cNvPr id="145438" name="Text Box 30"/>
          <p:cNvSpPr txBox="1">
            <a:spLocks noChangeArrowheads="1"/>
          </p:cNvSpPr>
          <p:nvPr/>
        </p:nvSpPr>
        <p:spPr bwMode="auto">
          <a:xfrm>
            <a:off x="250825" y="4826000"/>
            <a:ext cx="8642350" cy="5476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 </a:t>
            </a:r>
            <a:r>
              <a:rPr lang="en-GB" sz="2800" b="0">
                <a:solidFill>
                  <a:srgbClr val="FF0000"/>
                </a:solidFill>
              </a:rPr>
              <a:t>10</a:t>
            </a:r>
            <a:r>
              <a:rPr lang="en-GB" sz="2800" b="0">
                <a:solidFill>
                  <a:srgbClr val="0000CC"/>
                </a:solidFill>
              </a:rPr>
              <a:t> eggs      +   </a:t>
            </a:r>
            <a:r>
              <a:rPr lang="en-GB" sz="2800" b="0"/>
              <a:t> </a:t>
            </a:r>
            <a:r>
              <a:rPr lang="en-GB" sz="2800" b="0">
                <a:solidFill>
                  <a:srgbClr val="FF0000"/>
                </a:solidFill>
              </a:rPr>
              <a:t>?</a:t>
            </a:r>
            <a:r>
              <a:rPr lang="en-GB" sz="2800" b="0">
                <a:solidFill>
                  <a:srgbClr val="0000CC"/>
                </a:solidFill>
              </a:rPr>
              <a:t> tsp of butter = </a:t>
            </a:r>
            <a:r>
              <a:rPr lang="en-GB" sz="2800" b="0">
                <a:solidFill>
                  <a:srgbClr val="FF0000"/>
                </a:solidFill>
              </a:rPr>
              <a:t>?</a:t>
            </a:r>
            <a:r>
              <a:rPr lang="en-GB" sz="2800" b="0">
                <a:solidFill>
                  <a:srgbClr val="0000CC"/>
                </a:solidFill>
              </a:rPr>
              <a:t> omelettes</a:t>
            </a:r>
          </a:p>
        </p:txBody>
      </p:sp>
      <p:sp>
        <p:nvSpPr>
          <p:cNvPr id="145439" name="Text Box 31"/>
          <p:cNvSpPr txBox="1">
            <a:spLocks noChangeArrowheads="1"/>
          </p:cNvSpPr>
          <p:nvPr/>
        </p:nvSpPr>
        <p:spPr bwMode="auto">
          <a:xfrm>
            <a:off x="250825" y="5545138"/>
            <a:ext cx="8642350" cy="5476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 </a:t>
            </a:r>
            <a:r>
              <a:rPr lang="en-GB" sz="2800" b="0">
                <a:solidFill>
                  <a:srgbClr val="FF0000"/>
                </a:solidFill>
              </a:rPr>
              <a:t>?</a:t>
            </a:r>
            <a:r>
              <a:rPr lang="en-GB" sz="2800" b="0">
                <a:solidFill>
                  <a:srgbClr val="0000CC"/>
                </a:solidFill>
              </a:rPr>
              <a:t> eggs      +    </a:t>
            </a:r>
            <a:r>
              <a:rPr lang="en-GB" sz="2800" b="0">
                <a:solidFill>
                  <a:srgbClr val="FF0000"/>
                </a:solidFill>
              </a:rPr>
              <a:t>10</a:t>
            </a:r>
            <a:r>
              <a:rPr lang="en-GB" sz="2800" b="0">
                <a:solidFill>
                  <a:srgbClr val="0000CC"/>
                </a:solidFill>
              </a:rPr>
              <a:t> tsp of butter = </a:t>
            </a:r>
            <a:r>
              <a:rPr lang="en-GB" sz="2800" b="0">
                <a:solidFill>
                  <a:srgbClr val="FF0000"/>
                </a:solidFill>
              </a:rPr>
              <a:t>?</a:t>
            </a:r>
            <a:r>
              <a:rPr lang="en-GB" sz="2800" b="0">
                <a:solidFill>
                  <a:srgbClr val="0000CC"/>
                </a:solidFill>
              </a:rPr>
              <a:t> omelettes</a:t>
            </a:r>
          </a:p>
        </p:txBody>
      </p:sp>
      <p:sp>
        <p:nvSpPr>
          <p:cNvPr id="145440" name="Text Box 32"/>
          <p:cNvSpPr txBox="1">
            <a:spLocks noChangeArrowheads="1"/>
          </p:cNvSpPr>
          <p:nvPr/>
        </p:nvSpPr>
        <p:spPr bwMode="auto">
          <a:xfrm>
            <a:off x="250825" y="6265863"/>
            <a:ext cx="8642350" cy="5476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 </a:t>
            </a:r>
            <a:r>
              <a:rPr lang="en-GB" sz="2800" b="0">
                <a:solidFill>
                  <a:srgbClr val="FF0000"/>
                </a:solidFill>
              </a:rPr>
              <a:t>?</a:t>
            </a:r>
            <a:r>
              <a:rPr lang="en-GB" sz="2800" b="0">
                <a:solidFill>
                  <a:srgbClr val="0000CC"/>
                </a:solidFill>
              </a:rPr>
              <a:t> eggs      +    </a:t>
            </a:r>
            <a:r>
              <a:rPr lang="en-GB" sz="2800" b="0">
                <a:solidFill>
                  <a:srgbClr val="FF0000"/>
                </a:solidFill>
              </a:rPr>
              <a:t>11</a:t>
            </a:r>
            <a:r>
              <a:rPr lang="en-GB" sz="2800" b="0">
                <a:solidFill>
                  <a:srgbClr val="0000CC"/>
                </a:solidFill>
              </a:rPr>
              <a:t> tsp of butter = </a:t>
            </a:r>
            <a:r>
              <a:rPr lang="en-GB" sz="2800" b="0">
                <a:solidFill>
                  <a:srgbClr val="FF0000"/>
                </a:solidFill>
              </a:rPr>
              <a:t>?</a:t>
            </a:r>
            <a:r>
              <a:rPr lang="en-GB" sz="2800" b="0">
                <a:solidFill>
                  <a:srgbClr val="0000CC"/>
                </a:solidFill>
              </a:rPr>
              <a:t> omelettes</a:t>
            </a:r>
          </a:p>
        </p:txBody>
      </p:sp>
      <p:sp>
        <p:nvSpPr>
          <p:cNvPr id="145441" name="Text Box 33"/>
          <p:cNvSpPr txBox="1">
            <a:spLocks noChangeArrowheads="1"/>
          </p:cNvSpPr>
          <p:nvPr/>
        </p:nvSpPr>
        <p:spPr bwMode="auto">
          <a:xfrm>
            <a:off x="250825" y="2636838"/>
            <a:ext cx="8642350" cy="5476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 </a:t>
            </a:r>
            <a:r>
              <a:rPr lang="en-GB" sz="2800" b="0">
                <a:solidFill>
                  <a:srgbClr val="FF0000"/>
                </a:solidFill>
              </a:rPr>
              <a:t>2</a:t>
            </a:r>
            <a:r>
              <a:rPr lang="en-GB" sz="2800" b="0">
                <a:solidFill>
                  <a:srgbClr val="0000CC"/>
                </a:solidFill>
              </a:rPr>
              <a:t> eggs      +    </a:t>
            </a:r>
            <a:r>
              <a:rPr lang="en-GB" sz="2800" b="0"/>
              <a:t>  </a:t>
            </a:r>
            <a:r>
              <a:rPr lang="en-GB" sz="2800" b="0">
                <a:solidFill>
                  <a:srgbClr val="FF0000"/>
                </a:solidFill>
              </a:rPr>
              <a:t>1</a:t>
            </a:r>
            <a:r>
              <a:rPr lang="en-GB" sz="2800" b="0">
                <a:solidFill>
                  <a:srgbClr val="0000CC"/>
                </a:solidFill>
              </a:rPr>
              <a:t> teaspoon of butter   =   </a:t>
            </a:r>
            <a:r>
              <a:rPr lang="en-GB" sz="2800" b="0">
                <a:solidFill>
                  <a:srgbClr val="FF0000"/>
                </a:solidFill>
              </a:rPr>
              <a:t>1</a:t>
            </a:r>
            <a:r>
              <a:rPr lang="en-GB" sz="2800" b="0">
                <a:solidFill>
                  <a:srgbClr val="0000CC"/>
                </a:solidFill>
              </a:rPr>
              <a:t> omelette</a:t>
            </a:r>
          </a:p>
        </p:txBody>
      </p:sp>
      <p:sp>
        <p:nvSpPr>
          <p:cNvPr id="145446" name="Text Box 38"/>
          <p:cNvSpPr txBox="1">
            <a:spLocks noChangeArrowheads="1"/>
          </p:cNvSpPr>
          <p:nvPr/>
        </p:nvSpPr>
        <p:spPr bwMode="auto">
          <a:xfrm>
            <a:off x="223838" y="4130675"/>
            <a:ext cx="8642350" cy="547688"/>
          </a:xfrm>
          <a:prstGeom prst="rect">
            <a:avLst/>
          </a:prstGeom>
          <a:gradFill rotWithShape="1">
            <a:gsLst>
              <a:gs pos="0">
                <a:srgbClr val="FFFFFF">
                  <a:alpha val="94000"/>
                </a:srgbClr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 </a:t>
            </a:r>
            <a:r>
              <a:rPr lang="en-GB" sz="2800" b="0">
                <a:solidFill>
                  <a:srgbClr val="FF0000"/>
                </a:solidFill>
              </a:rPr>
              <a:t>4</a:t>
            </a:r>
            <a:r>
              <a:rPr lang="en-GB" sz="2800" b="0">
                <a:solidFill>
                  <a:srgbClr val="0000CC"/>
                </a:solidFill>
              </a:rPr>
              <a:t> eggs      +    </a:t>
            </a:r>
            <a:r>
              <a:rPr lang="en-GB" sz="2800" b="0"/>
              <a:t>  </a:t>
            </a:r>
            <a:r>
              <a:rPr lang="en-GB" sz="2800" b="0">
                <a:solidFill>
                  <a:srgbClr val="FF0000"/>
                </a:solidFill>
              </a:rPr>
              <a:t>2</a:t>
            </a:r>
            <a:r>
              <a:rPr lang="en-GB" sz="2800" b="0">
                <a:solidFill>
                  <a:srgbClr val="0000CC"/>
                </a:solidFill>
              </a:rPr>
              <a:t> tsp of butter = </a:t>
            </a:r>
            <a:r>
              <a:rPr lang="en-GB" sz="2800" b="0">
                <a:solidFill>
                  <a:srgbClr val="FF0000"/>
                </a:solidFill>
              </a:rPr>
              <a:t>2</a:t>
            </a:r>
            <a:r>
              <a:rPr lang="en-GB" sz="2800" b="0">
                <a:solidFill>
                  <a:srgbClr val="0000CC"/>
                </a:solidFill>
              </a:rPr>
              <a:t> omelettes</a:t>
            </a:r>
          </a:p>
        </p:txBody>
      </p:sp>
      <p:sp>
        <p:nvSpPr>
          <p:cNvPr id="145447" name="Text Box 39"/>
          <p:cNvSpPr txBox="1">
            <a:spLocks noChangeArrowheads="1"/>
          </p:cNvSpPr>
          <p:nvPr/>
        </p:nvSpPr>
        <p:spPr bwMode="auto">
          <a:xfrm>
            <a:off x="223838" y="4851400"/>
            <a:ext cx="8642350" cy="547688"/>
          </a:xfrm>
          <a:prstGeom prst="rect">
            <a:avLst/>
          </a:prstGeom>
          <a:gradFill rotWithShape="1">
            <a:gsLst>
              <a:gs pos="0">
                <a:srgbClr val="FFFFFF">
                  <a:alpha val="94000"/>
                </a:srgbClr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 </a:t>
            </a:r>
            <a:r>
              <a:rPr lang="en-GB" sz="2800" b="0">
                <a:solidFill>
                  <a:srgbClr val="FF0000"/>
                </a:solidFill>
              </a:rPr>
              <a:t>10</a:t>
            </a:r>
            <a:r>
              <a:rPr lang="en-GB" sz="2800" b="0">
                <a:solidFill>
                  <a:srgbClr val="0000CC"/>
                </a:solidFill>
              </a:rPr>
              <a:t> eggs      +    </a:t>
            </a:r>
            <a:r>
              <a:rPr lang="en-GB" sz="2800" b="0">
                <a:solidFill>
                  <a:srgbClr val="FF0000"/>
                </a:solidFill>
              </a:rPr>
              <a:t>5</a:t>
            </a:r>
            <a:r>
              <a:rPr lang="en-GB" sz="2800" b="0">
                <a:solidFill>
                  <a:srgbClr val="0000CC"/>
                </a:solidFill>
              </a:rPr>
              <a:t> tsp of butter = </a:t>
            </a:r>
            <a:r>
              <a:rPr lang="en-GB" sz="2800" b="0">
                <a:solidFill>
                  <a:srgbClr val="FF0000"/>
                </a:solidFill>
              </a:rPr>
              <a:t>5</a:t>
            </a:r>
            <a:r>
              <a:rPr lang="en-GB" sz="2800" b="0">
                <a:solidFill>
                  <a:srgbClr val="0000CC"/>
                </a:solidFill>
              </a:rPr>
              <a:t> omelettes</a:t>
            </a:r>
          </a:p>
        </p:txBody>
      </p:sp>
      <p:sp>
        <p:nvSpPr>
          <p:cNvPr id="145448" name="Text Box 40"/>
          <p:cNvSpPr txBox="1">
            <a:spLocks noChangeArrowheads="1"/>
          </p:cNvSpPr>
          <p:nvPr/>
        </p:nvSpPr>
        <p:spPr bwMode="auto">
          <a:xfrm>
            <a:off x="223838" y="5570538"/>
            <a:ext cx="8642350" cy="547687"/>
          </a:xfrm>
          <a:prstGeom prst="rect">
            <a:avLst/>
          </a:prstGeom>
          <a:gradFill rotWithShape="1">
            <a:gsLst>
              <a:gs pos="0">
                <a:srgbClr val="FFFFFF">
                  <a:alpha val="94000"/>
                </a:srgbClr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 </a:t>
            </a:r>
            <a:r>
              <a:rPr lang="en-GB" sz="2800" b="0">
                <a:solidFill>
                  <a:srgbClr val="FF0000"/>
                </a:solidFill>
              </a:rPr>
              <a:t>20</a:t>
            </a:r>
            <a:r>
              <a:rPr lang="en-GB" sz="2800" b="0">
                <a:solidFill>
                  <a:srgbClr val="0000CC"/>
                </a:solidFill>
              </a:rPr>
              <a:t> eggs      + </a:t>
            </a:r>
            <a:r>
              <a:rPr lang="en-GB" sz="2800" b="0">
                <a:solidFill>
                  <a:srgbClr val="FF0000"/>
                </a:solidFill>
              </a:rPr>
              <a:t>10</a:t>
            </a:r>
            <a:r>
              <a:rPr lang="en-GB" sz="2800" b="0">
                <a:solidFill>
                  <a:srgbClr val="0000CC"/>
                </a:solidFill>
              </a:rPr>
              <a:t> tsp of butter = </a:t>
            </a:r>
            <a:r>
              <a:rPr lang="en-GB" sz="2800" b="0">
                <a:solidFill>
                  <a:srgbClr val="FF0000"/>
                </a:solidFill>
              </a:rPr>
              <a:t>10</a:t>
            </a:r>
            <a:r>
              <a:rPr lang="en-GB" sz="2800" b="0">
                <a:solidFill>
                  <a:srgbClr val="0000CC"/>
                </a:solidFill>
              </a:rPr>
              <a:t> omelettes</a:t>
            </a:r>
          </a:p>
        </p:txBody>
      </p:sp>
      <p:sp>
        <p:nvSpPr>
          <p:cNvPr id="145449" name="Text Box 41"/>
          <p:cNvSpPr txBox="1">
            <a:spLocks noChangeArrowheads="1"/>
          </p:cNvSpPr>
          <p:nvPr/>
        </p:nvSpPr>
        <p:spPr bwMode="auto">
          <a:xfrm>
            <a:off x="223838" y="6291263"/>
            <a:ext cx="8642350" cy="547687"/>
          </a:xfrm>
          <a:prstGeom prst="rect">
            <a:avLst/>
          </a:prstGeom>
          <a:gradFill rotWithShape="1">
            <a:gsLst>
              <a:gs pos="0">
                <a:srgbClr val="FFFFFF">
                  <a:alpha val="94000"/>
                </a:srgbClr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</a:t>
            </a:r>
            <a:r>
              <a:rPr lang="en-GB" sz="2800" b="0">
                <a:solidFill>
                  <a:srgbClr val="FF0000"/>
                </a:solidFill>
              </a:rPr>
              <a:t>22</a:t>
            </a:r>
            <a:r>
              <a:rPr lang="en-GB" sz="2800" b="0">
                <a:solidFill>
                  <a:srgbClr val="0000CC"/>
                </a:solidFill>
              </a:rPr>
              <a:t> eggs      +  </a:t>
            </a:r>
            <a:r>
              <a:rPr lang="en-GB" sz="2800" b="0">
                <a:solidFill>
                  <a:srgbClr val="FF0000"/>
                </a:solidFill>
              </a:rPr>
              <a:t>11</a:t>
            </a:r>
            <a:r>
              <a:rPr lang="en-GB" sz="2800" b="0">
                <a:solidFill>
                  <a:srgbClr val="0000CC"/>
                </a:solidFill>
              </a:rPr>
              <a:t> tsp of butter = </a:t>
            </a:r>
            <a:r>
              <a:rPr lang="en-GB" sz="2800" b="0">
                <a:solidFill>
                  <a:srgbClr val="FF0000"/>
                </a:solidFill>
              </a:rPr>
              <a:t>11</a:t>
            </a:r>
            <a:r>
              <a:rPr lang="en-GB" sz="2800" b="0">
                <a:solidFill>
                  <a:srgbClr val="0000CC"/>
                </a:solidFill>
              </a:rPr>
              <a:t> omelettes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37" grpId="0" animBg="1"/>
      <p:bldP spid="145438" grpId="0" animBg="1"/>
      <p:bldP spid="145439" grpId="0" animBg="1"/>
      <p:bldP spid="145440" grpId="0" animBg="1"/>
      <p:bldP spid="145446" grpId="0" animBg="1"/>
      <p:bldP spid="145447" grpId="0" animBg="1"/>
      <p:bldP spid="145448" grpId="0" animBg="1"/>
      <p:bldP spid="14544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2" name="AutoShape 4"/>
          <p:cNvSpPr>
            <a:spLocks noChangeArrowheads="1"/>
          </p:cNvSpPr>
          <p:nvPr/>
        </p:nvSpPr>
        <p:spPr bwMode="auto">
          <a:xfrm>
            <a:off x="41275" y="79375"/>
            <a:ext cx="7593013" cy="18938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STEP 1: CHOOSE the maths!</a:t>
            </a:r>
          </a:p>
          <a:p>
            <a:pPr algn="ctr"/>
            <a:r>
              <a:rPr lang="en-GB" sz="2800">
                <a:latin typeface="Comic Sans MS" pitchFamily="66" charset="0"/>
              </a:rPr>
              <a:t>x or  </a:t>
            </a:r>
            <a:r>
              <a:rPr lang="en-US" sz="2800">
                <a:latin typeface="Comic Sans MS" pitchFamily="66" charset="0"/>
              </a:rPr>
              <a:t>÷</a:t>
            </a:r>
            <a:r>
              <a:rPr lang="en-GB" sz="2800">
                <a:latin typeface="Comic Sans MS" pitchFamily="66" charset="0"/>
              </a:rPr>
              <a:t> ?</a:t>
            </a:r>
          </a:p>
          <a:p>
            <a:pPr algn="ctr"/>
            <a:endParaRPr lang="en-GB" sz="2800">
              <a:latin typeface="Comic Sans MS" pitchFamily="66" charset="0"/>
            </a:endParaRPr>
          </a:p>
          <a:p>
            <a:pPr algn="ctr"/>
            <a:r>
              <a:rPr lang="en-GB">
                <a:latin typeface="Comic Sans MS" pitchFamily="66" charset="0"/>
              </a:rPr>
              <a:t>BIGGER AMOUNTS mean X    SMALLER AMOUNTS mean </a:t>
            </a:r>
            <a:r>
              <a:rPr lang="en-US"/>
              <a:t>÷</a:t>
            </a:r>
            <a:r>
              <a:rPr lang="en-GB" sz="2400">
                <a:latin typeface="Comic Sans MS" pitchFamily="66" charset="0"/>
              </a:rPr>
              <a:t> </a:t>
            </a:r>
          </a:p>
        </p:txBody>
      </p:sp>
      <p:sp>
        <p:nvSpPr>
          <p:cNvPr id="155653" name="AutoShape 5"/>
          <p:cNvSpPr>
            <a:spLocks noChangeArrowheads="1"/>
          </p:cNvSpPr>
          <p:nvPr/>
        </p:nvSpPr>
        <p:spPr bwMode="auto">
          <a:xfrm>
            <a:off x="774700" y="2089150"/>
            <a:ext cx="7593013" cy="13795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72000" rIns="18000" bIns="10800" anchor="ctr"/>
          <a:lstStyle/>
          <a:p>
            <a:pPr algn="ctr"/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STEP 2: DO the maths!</a:t>
            </a: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en-GB" sz="2200">
                <a:latin typeface="Comic Sans MS" pitchFamily="66" charset="0"/>
              </a:rPr>
              <a:t>DO THE SAME X or </a:t>
            </a:r>
            <a:r>
              <a:rPr lang="en-US" sz="2200"/>
              <a:t>÷</a:t>
            </a:r>
            <a:r>
              <a:rPr lang="en-GB" sz="2200">
                <a:latin typeface="Comic Sans MS" pitchFamily="66" charset="0"/>
              </a:rPr>
              <a:t> to ALL ingredients</a:t>
            </a:r>
            <a:r>
              <a:rPr lang="en-GB" sz="2400">
                <a:latin typeface="Comic Sans MS" pitchFamily="66" charset="0"/>
              </a:rPr>
              <a:t> </a:t>
            </a:r>
          </a:p>
          <a:p>
            <a:pPr algn="ctr"/>
            <a:endParaRPr lang="en-GB" sz="1400" b="0">
              <a:latin typeface="Comic Sans MS" pitchFamily="66" charset="0"/>
            </a:endParaRPr>
          </a:p>
          <a:p>
            <a:pPr algn="ctr"/>
            <a:r>
              <a:rPr lang="en-GB" b="0">
                <a:latin typeface="Comic Sans MS" pitchFamily="66" charset="0"/>
              </a:rPr>
              <a:t>(This is called ‘keeping it in proportion’)</a:t>
            </a:r>
          </a:p>
        </p:txBody>
      </p:sp>
      <p:sp>
        <p:nvSpPr>
          <p:cNvPr id="155654" name="AutoShape 6"/>
          <p:cNvSpPr>
            <a:spLocks noChangeArrowheads="1"/>
          </p:cNvSpPr>
          <p:nvPr/>
        </p:nvSpPr>
        <p:spPr bwMode="auto">
          <a:xfrm>
            <a:off x="1528763" y="3549650"/>
            <a:ext cx="7593012" cy="18907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CC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STEP 3: CHECK the maths!</a:t>
            </a:r>
          </a:p>
          <a:p>
            <a:pPr algn="ctr"/>
            <a:r>
              <a:rPr lang="en-GB" sz="2200">
                <a:solidFill>
                  <a:srgbClr val="FF0000"/>
                </a:solidFill>
                <a:latin typeface="Comic Sans MS" pitchFamily="66" charset="0"/>
              </a:rPr>
              <a:t>- using ratio !</a:t>
            </a:r>
            <a:r>
              <a:rPr lang="en-GB" sz="2200">
                <a:latin typeface="Comic Sans MS" pitchFamily="66" charset="0"/>
              </a:rPr>
              <a:t> </a:t>
            </a:r>
          </a:p>
          <a:p>
            <a:pPr algn="ctr"/>
            <a:endParaRPr lang="en-GB" sz="1400">
              <a:latin typeface="Comic Sans MS" pitchFamily="66" charset="0"/>
            </a:endParaRPr>
          </a:p>
          <a:p>
            <a:pPr algn="ctr"/>
            <a:r>
              <a:rPr lang="en-GB" sz="2200">
                <a:latin typeface="Comic Sans MS" pitchFamily="66" charset="0"/>
              </a:rPr>
              <a:t>Eg: If there are 2 eggs to every 1 tsp butter, the ‘eggs number’ is ALWAYS twice the ‘butter number’.</a:t>
            </a:r>
          </a:p>
        </p:txBody>
      </p:sp>
      <p:sp>
        <p:nvSpPr>
          <p:cNvPr id="155655" name="AutoShape 7"/>
          <p:cNvSpPr>
            <a:spLocks noChangeArrowheads="1"/>
          </p:cNvSpPr>
          <p:nvPr/>
        </p:nvSpPr>
        <p:spPr bwMode="auto">
          <a:xfrm>
            <a:off x="641350" y="93663"/>
            <a:ext cx="7862888" cy="13223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3200">
                <a:latin typeface="Comic Sans MS" pitchFamily="66" charset="0"/>
              </a:rPr>
              <a:t>RECAP</a:t>
            </a:r>
          </a:p>
          <a:p>
            <a:pPr algn="ctr"/>
            <a:r>
              <a:rPr lang="en-GB" sz="3200">
                <a:latin typeface="Comic Sans MS" pitchFamily="66" charset="0"/>
              </a:rPr>
              <a:t>How did you work these out?</a:t>
            </a:r>
          </a:p>
        </p:txBody>
      </p:sp>
      <p:sp>
        <p:nvSpPr>
          <p:cNvPr id="155657" name="AutoShape 9"/>
          <p:cNvSpPr>
            <a:spLocks noChangeArrowheads="1"/>
          </p:cNvSpPr>
          <p:nvPr/>
        </p:nvSpPr>
        <p:spPr bwMode="auto">
          <a:xfrm>
            <a:off x="0" y="5359400"/>
            <a:ext cx="9144000" cy="1476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D1D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marL="342900" indent="-342900" algn="ctr"/>
            <a:endParaRPr lang="en-GB" sz="1200">
              <a:latin typeface="Comic Sans MS" pitchFamily="66" charset="0"/>
            </a:endParaRPr>
          </a:p>
          <a:p>
            <a:pPr marL="342900" indent="-342900" algn="ctr"/>
            <a:r>
              <a:rPr lang="en-GB" sz="2800">
                <a:latin typeface="Comic Sans MS" pitchFamily="66" charset="0"/>
              </a:rPr>
              <a:t>Hungry for more? Try these recipes …</a:t>
            </a:r>
          </a:p>
          <a:p>
            <a:pPr marL="342900" indent="-342900" algn="ctr"/>
            <a:endParaRPr lang="en-GB" sz="1400"/>
          </a:p>
          <a:p>
            <a:pPr marL="342900" indent="-342900" algn="ctr"/>
            <a:r>
              <a:rPr lang="en-GB" sz="2800">
                <a:latin typeface="Comic Sans MS" pitchFamily="66" charset="0"/>
              </a:rPr>
              <a:t>REMEMBER THE 3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15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3" animBg="1"/>
      <p:bldP spid="155653" grpId="1" animBg="1"/>
      <p:bldP spid="155654" grpId="1" animBg="1"/>
      <p:bldP spid="155655" grpId="1" animBg="1"/>
      <p:bldP spid="15565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Recipe for Shortbread Biscuits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ln w="57150" cmpd="thinThick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 i="1"/>
              <a:t>Makes 20 shortbread biscuits</a:t>
            </a:r>
            <a:endParaRPr lang="en-GB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/>
              <a:t>Ingredients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200g butter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200g plain flour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100g golden caster sugar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100g fine semolina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i="1"/>
              <a:t>Pre-heat the oven to gas mark 2, 300°F (150°C).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 i="1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i="1"/>
              <a:t>You will also need an 8 in (20 cm) diameter fluted flan tin, 1¼ in (3 cm) deep with a loose base.</a:t>
            </a:r>
          </a:p>
        </p:txBody>
      </p:sp>
      <p:grpSp>
        <p:nvGrpSpPr>
          <p:cNvPr id="147460" name="Group 4"/>
          <p:cNvGrpSpPr>
            <a:grpSpLocks/>
          </p:cNvGrpSpPr>
          <p:nvPr/>
        </p:nvGrpSpPr>
        <p:grpSpPr bwMode="auto">
          <a:xfrm>
            <a:off x="4725988" y="2319338"/>
            <a:ext cx="3714750" cy="1714500"/>
            <a:chOff x="4504" y="1711"/>
            <a:chExt cx="1075" cy="496"/>
          </a:xfrm>
        </p:grpSpPr>
        <p:grpSp>
          <p:nvGrpSpPr>
            <p:cNvPr id="147461" name="Group 5"/>
            <p:cNvGrpSpPr>
              <a:grpSpLocks/>
            </p:cNvGrpSpPr>
            <p:nvPr/>
          </p:nvGrpSpPr>
          <p:grpSpPr bwMode="auto">
            <a:xfrm>
              <a:off x="4504" y="1728"/>
              <a:ext cx="1075" cy="479"/>
              <a:chOff x="2109" y="1817"/>
              <a:chExt cx="1542" cy="686"/>
            </a:xfrm>
          </p:grpSpPr>
          <p:sp>
            <p:nvSpPr>
              <p:cNvPr id="147462" name="Oval 6"/>
              <p:cNvSpPr>
                <a:spLocks noChangeArrowheads="1"/>
              </p:cNvSpPr>
              <p:nvPr/>
            </p:nvSpPr>
            <p:spPr bwMode="auto">
              <a:xfrm>
                <a:off x="2109" y="1817"/>
                <a:ext cx="1542" cy="686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463" name="Oval 7"/>
              <p:cNvSpPr>
                <a:spLocks noChangeArrowheads="1"/>
              </p:cNvSpPr>
              <p:nvPr/>
            </p:nvSpPr>
            <p:spPr bwMode="auto">
              <a:xfrm>
                <a:off x="2290" y="1888"/>
                <a:ext cx="1179" cy="499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7464" name="Group 8"/>
            <p:cNvGrpSpPr>
              <a:grpSpLocks/>
            </p:cNvGrpSpPr>
            <p:nvPr/>
          </p:nvGrpSpPr>
          <p:grpSpPr bwMode="auto">
            <a:xfrm>
              <a:off x="4657" y="1711"/>
              <a:ext cx="806" cy="435"/>
              <a:chOff x="2020" y="2213"/>
              <a:chExt cx="1156" cy="623"/>
            </a:xfrm>
          </p:grpSpPr>
          <p:sp>
            <p:nvSpPr>
              <p:cNvPr id="147465" name="Oval 9" descr="Dashed horizontal"/>
              <p:cNvSpPr>
                <a:spLocks noChangeArrowheads="1"/>
              </p:cNvSpPr>
              <p:nvPr/>
            </p:nvSpPr>
            <p:spPr bwMode="auto">
              <a:xfrm>
                <a:off x="2020" y="2213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7466" name="Oval 10" descr="Dashed horizontal"/>
              <p:cNvSpPr>
                <a:spLocks noChangeArrowheads="1"/>
              </p:cNvSpPr>
              <p:nvPr/>
            </p:nvSpPr>
            <p:spPr bwMode="auto">
              <a:xfrm>
                <a:off x="2152" y="2515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7467" name="Oval 11" descr="Dashed horizontal"/>
              <p:cNvSpPr>
                <a:spLocks noChangeArrowheads="1"/>
              </p:cNvSpPr>
              <p:nvPr/>
            </p:nvSpPr>
            <p:spPr bwMode="auto">
              <a:xfrm>
                <a:off x="2482" y="2512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7468" name="Oval 12" descr="Dashed horizontal"/>
              <p:cNvSpPr>
                <a:spLocks noChangeArrowheads="1"/>
              </p:cNvSpPr>
              <p:nvPr/>
            </p:nvSpPr>
            <p:spPr bwMode="auto">
              <a:xfrm>
                <a:off x="2581" y="2375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7469" name="Oval 13" descr="Dashed horizontal"/>
              <p:cNvSpPr>
                <a:spLocks noChangeArrowheads="1"/>
              </p:cNvSpPr>
              <p:nvPr/>
            </p:nvSpPr>
            <p:spPr bwMode="auto">
              <a:xfrm>
                <a:off x="2481" y="2275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7470" name="Oval 14" descr="Dashed horizontal"/>
              <p:cNvSpPr>
                <a:spLocks noChangeArrowheads="1"/>
              </p:cNvSpPr>
              <p:nvPr/>
            </p:nvSpPr>
            <p:spPr bwMode="auto">
              <a:xfrm>
                <a:off x="2220" y="2274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7471" name="Oval 15" descr="Dashed horizontal"/>
              <p:cNvSpPr>
                <a:spLocks noChangeArrowheads="1"/>
              </p:cNvSpPr>
              <p:nvPr/>
            </p:nvSpPr>
            <p:spPr bwMode="auto">
              <a:xfrm>
                <a:off x="2104" y="2333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7472" name="Oval 16" descr="Dashed horizontal"/>
              <p:cNvSpPr>
                <a:spLocks noChangeArrowheads="1"/>
              </p:cNvSpPr>
              <p:nvPr/>
            </p:nvSpPr>
            <p:spPr bwMode="auto">
              <a:xfrm>
                <a:off x="2286" y="2430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60" name="Rectangle 28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3200" b="1"/>
              <a:t>10 Mouth-watering Shortbread Biscuits!</a:t>
            </a:r>
          </a:p>
        </p:txBody>
      </p:sp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188913" y="2343150"/>
            <a:ext cx="87757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r>
              <a:rPr lang="en-GB" sz="2800" b="0"/>
              <a:t>              +              +               +                  = </a:t>
            </a:r>
          </a:p>
        </p:txBody>
      </p:sp>
      <p:sp>
        <p:nvSpPr>
          <p:cNvPr id="146501" name="Freeform 69" descr="Large confetti"/>
          <p:cNvSpPr>
            <a:spLocks/>
          </p:cNvSpPr>
          <p:nvPr/>
        </p:nvSpPr>
        <p:spPr bwMode="auto">
          <a:xfrm>
            <a:off x="3771900" y="2627313"/>
            <a:ext cx="831850" cy="568325"/>
          </a:xfrm>
          <a:custGeom>
            <a:avLst/>
            <a:gdLst/>
            <a:ahLst/>
            <a:cxnLst>
              <a:cxn ang="0">
                <a:pos x="0" y="668"/>
              </a:cxn>
              <a:cxn ang="0">
                <a:pos x="66" y="447"/>
              </a:cxn>
              <a:cxn ang="0">
                <a:pos x="118" y="250"/>
              </a:cxn>
              <a:cxn ang="0">
                <a:pos x="205" y="136"/>
              </a:cxn>
              <a:cxn ang="0">
                <a:pos x="249" y="0"/>
              </a:cxn>
              <a:cxn ang="0">
                <a:pos x="418" y="117"/>
              </a:cxn>
              <a:cxn ang="0">
                <a:pos x="476" y="250"/>
              </a:cxn>
              <a:cxn ang="0">
                <a:pos x="506" y="406"/>
              </a:cxn>
              <a:cxn ang="0">
                <a:pos x="542" y="504"/>
              </a:cxn>
              <a:cxn ang="0">
                <a:pos x="476" y="640"/>
              </a:cxn>
              <a:cxn ang="0">
                <a:pos x="411" y="716"/>
              </a:cxn>
              <a:cxn ang="0">
                <a:pos x="272" y="697"/>
              </a:cxn>
              <a:cxn ang="0">
                <a:pos x="158" y="686"/>
              </a:cxn>
              <a:cxn ang="0">
                <a:pos x="67" y="686"/>
              </a:cxn>
              <a:cxn ang="0">
                <a:pos x="0" y="668"/>
              </a:cxn>
            </a:cxnLst>
            <a:rect l="0" t="0" r="r" b="b"/>
            <a:pathLst>
              <a:path w="542" h="727">
                <a:moveTo>
                  <a:pt x="0" y="668"/>
                </a:moveTo>
                <a:cubicBezTo>
                  <a:pt x="17" y="661"/>
                  <a:pt x="50" y="463"/>
                  <a:pt x="66" y="447"/>
                </a:cubicBezTo>
                <a:cubicBezTo>
                  <a:pt x="76" y="437"/>
                  <a:pt x="107" y="282"/>
                  <a:pt x="118" y="250"/>
                </a:cubicBezTo>
                <a:cubicBezTo>
                  <a:pt x="140" y="190"/>
                  <a:pt x="178" y="184"/>
                  <a:pt x="205" y="136"/>
                </a:cubicBezTo>
                <a:cubicBezTo>
                  <a:pt x="216" y="60"/>
                  <a:pt x="219" y="25"/>
                  <a:pt x="249" y="0"/>
                </a:cubicBezTo>
                <a:cubicBezTo>
                  <a:pt x="322" y="22"/>
                  <a:pt x="354" y="79"/>
                  <a:pt x="418" y="117"/>
                </a:cubicBezTo>
                <a:cubicBezTo>
                  <a:pt x="469" y="206"/>
                  <a:pt x="452" y="155"/>
                  <a:pt x="476" y="250"/>
                </a:cubicBezTo>
                <a:cubicBezTo>
                  <a:pt x="495" y="402"/>
                  <a:pt x="479" y="333"/>
                  <a:pt x="506" y="406"/>
                </a:cubicBezTo>
                <a:cubicBezTo>
                  <a:pt x="518" y="437"/>
                  <a:pt x="542" y="504"/>
                  <a:pt x="542" y="504"/>
                </a:cubicBezTo>
                <a:cubicBezTo>
                  <a:pt x="516" y="551"/>
                  <a:pt x="507" y="615"/>
                  <a:pt x="476" y="640"/>
                </a:cubicBezTo>
                <a:cubicBezTo>
                  <a:pt x="456" y="675"/>
                  <a:pt x="411" y="716"/>
                  <a:pt x="411" y="716"/>
                </a:cubicBezTo>
                <a:cubicBezTo>
                  <a:pt x="364" y="710"/>
                  <a:pt x="317" y="713"/>
                  <a:pt x="272" y="697"/>
                </a:cubicBezTo>
                <a:cubicBezTo>
                  <a:pt x="224" y="681"/>
                  <a:pt x="190" y="727"/>
                  <a:pt x="158" y="686"/>
                </a:cubicBezTo>
                <a:cubicBezTo>
                  <a:pt x="128" y="648"/>
                  <a:pt x="100" y="708"/>
                  <a:pt x="67" y="686"/>
                </a:cubicBezTo>
                <a:cubicBezTo>
                  <a:pt x="32" y="626"/>
                  <a:pt x="41" y="633"/>
                  <a:pt x="0" y="668"/>
                </a:cubicBezTo>
                <a:close/>
              </a:path>
            </a:pathLst>
          </a:custGeom>
          <a:pattFill prst="lgConfetti">
            <a:fgClr>
              <a:srgbClr val="CC9900"/>
            </a:fgClr>
            <a:bgClr>
              <a:schemeClr val="bg1"/>
            </a:bgClr>
          </a:pattFill>
          <a:ln w="9525" cap="flat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502" name="Freeform 70" descr="Large confetti"/>
          <p:cNvSpPr>
            <a:spLocks/>
          </p:cNvSpPr>
          <p:nvPr/>
        </p:nvSpPr>
        <p:spPr bwMode="auto">
          <a:xfrm>
            <a:off x="5392738" y="2738438"/>
            <a:ext cx="860425" cy="481012"/>
          </a:xfrm>
          <a:custGeom>
            <a:avLst/>
            <a:gdLst/>
            <a:ahLst/>
            <a:cxnLst>
              <a:cxn ang="0">
                <a:pos x="0" y="668"/>
              </a:cxn>
              <a:cxn ang="0">
                <a:pos x="66" y="447"/>
              </a:cxn>
              <a:cxn ang="0">
                <a:pos x="118" y="250"/>
              </a:cxn>
              <a:cxn ang="0">
                <a:pos x="205" y="136"/>
              </a:cxn>
              <a:cxn ang="0">
                <a:pos x="249" y="0"/>
              </a:cxn>
              <a:cxn ang="0">
                <a:pos x="418" y="117"/>
              </a:cxn>
              <a:cxn ang="0">
                <a:pos x="476" y="250"/>
              </a:cxn>
              <a:cxn ang="0">
                <a:pos x="506" y="406"/>
              </a:cxn>
              <a:cxn ang="0">
                <a:pos x="542" y="504"/>
              </a:cxn>
              <a:cxn ang="0">
                <a:pos x="476" y="640"/>
              </a:cxn>
              <a:cxn ang="0">
                <a:pos x="411" y="716"/>
              </a:cxn>
              <a:cxn ang="0">
                <a:pos x="272" y="697"/>
              </a:cxn>
              <a:cxn ang="0">
                <a:pos x="158" y="686"/>
              </a:cxn>
              <a:cxn ang="0">
                <a:pos x="67" y="686"/>
              </a:cxn>
              <a:cxn ang="0">
                <a:pos x="0" y="668"/>
              </a:cxn>
            </a:cxnLst>
            <a:rect l="0" t="0" r="r" b="b"/>
            <a:pathLst>
              <a:path w="542" h="727">
                <a:moveTo>
                  <a:pt x="0" y="668"/>
                </a:moveTo>
                <a:cubicBezTo>
                  <a:pt x="17" y="661"/>
                  <a:pt x="50" y="463"/>
                  <a:pt x="66" y="447"/>
                </a:cubicBezTo>
                <a:cubicBezTo>
                  <a:pt x="76" y="437"/>
                  <a:pt x="107" y="282"/>
                  <a:pt x="118" y="250"/>
                </a:cubicBezTo>
                <a:cubicBezTo>
                  <a:pt x="140" y="190"/>
                  <a:pt x="178" y="184"/>
                  <a:pt x="205" y="136"/>
                </a:cubicBezTo>
                <a:cubicBezTo>
                  <a:pt x="216" y="60"/>
                  <a:pt x="219" y="25"/>
                  <a:pt x="249" y="0"/>
                </a:cubicBezTo>
                <a:cubicBezTo>
                  <a:pt x="322" y="22"/>
                  <a:pt x="354" y="79"/>
                  <a:pt x="418" y="117"/>
                </a:cubicBezTo>
                <a:cubicBezTo>
                  <a:pt x="469" y="206"/>
                  <a:pt x="452" y="155"/>
                  <a:pt x="476" y="250"/>
                </a:cubicBezTo>
                <a:cubicBezTo>
                  <a:pt x="495" y="402"/>
                  <a:pt x="479" y="333"/>
                  <a:pt x="506" y="406"/>
                </a:cubicBezTo>
                <a:cubicBezTo>
                  <a:pt x="518" y="437"/>
                  <a:pt x="542" y="504"/>
                  <a:pt x="542" y="504"/>
                </a:cubicBezTo>
                <a:cubicBezTo>
                  <a:pt x="516" y="551"/>
                  <a:pt x="507" y="615"/>
                  <a:pt x="476" y="640"/>
                </a:cubicBezTo>
                <a:cubicBezTo>
                  <a:pt x="456" y="675"/>
                  <a:pt x="411" y="716"/>
                  <a:pt x="411" y="716"/>
                </a:cubicBezTo>
                <a:cubicBezTo>
                  <a:pt x="364" y="710"/>
                  <a:pt x="317" y="713"/>
                  <a:pt x="272" y="697"/>
                </a:cubicBezTo>
                <a:cubicBezTo>
                  <a:pt x="224" y="681"/>
                  <a:pt x="190" y="727"/>
                  <a:pt x="158" y="686"/>
                </a:cubicBezTo>
                <a:cubicBezTo>
                  <a:pt x="128" y="648"/>
                  <a:pt x="100" y="708"/>
                  <a:pt x="67" y="686"/>
                </a:cubicBezTo>
                <a:cubicBezTo>
                  <a:pt x="32" y="626"/>
                  <a:pt x="41" y="633"/>
                  <a:pt x="0" y="668"/>
                </a:cubicBezTo>
                <a:close/>
              </a:path>
            </a:pathLst>
          </a:custGeom>
          <a:pattFill prst="lgConfetti">
            <a:fgClr>
              <a:srgbClr val="FFC00D"/>
            </a:fgClr>
            <a:bgClr>
              <a:schemeClr val="bg1"/>
            </a:bgClr>
          </a:pattFill>
          <a:ln w="9525" cap="flat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503" name="Freeform 71" descr="Large confetti"/>
          <p:cNvSpPr>
            <a:spLocks/>
          </p:cNvSpPr>
          <p:nvPr/>
        </p:nvSpPr>
        <p:spPr bwMode="auto">
          <a:xfrm>
            <a:off x="395288" y="2236788"/>
            <a:ext cx="850900" cy="973137"/>
          </a:xfrm>
          <a:custGeom>
            <a:avLst/>
            <a:gdLst/>
            <a:ahLst/>
            <a:cxnLst>
              <a:cxn ang="0">
                <a:pos x="0" y="668"/>
              </a:cxn>
              <a:cxn ang="0">
                <a:pos x="66" y="447"/>
              </a:cxn>
              <a:cxn ang="0">
                <a:pos x="118" y="250"/>
              </a:cxn>
              <a:cxn ang="0">
                <a:pos x="205" y="136"/>
              </a:cxn>
              <a:cxn ang="0">
                <a:pos x="249" y="0"/>
              </a:cxn>
              <a:cxn ang="0">
                <a:pos x="418" y="117"/>
              </a:cxn>
              <a:cxn ang="0">
                <a:pos x="476" y="250"/>
              </a:cxn>
              <a:cxn ang="0">
                <a:pos x="506" y="406"/>
              </a:cxn>
              <a:cxn ang="0">
                <a:pos x="542" y="504"/>
              </a:cxn>
              <a:cxn ang="0">
                <a:pos x="476" y="640"/>
              </a:cxn>
              <a:cxn ang="0">
                <a:pos x="411" y="716"/>
              </a:cxn>
              <a:cxn ang="0">
                <a:pos x="272" y="697"/>
              </a:cxn>
              <a:cxn ang="0">
                <a:pos x="158" y="686"/>
              </a:cxn>
              <a:cxn ang="0">
                <a:pos x="67" y="686"/>
              </a:cxn>
              <a:cxn ang="0">
                <a:pos x="0" y="668"/>
              </a:cxn>
            </a:cxnLst>
            <a:rect l="0" t="0" r="r" b="b"/>
            <a:pathLst>
              <a:path w="542" h="727">
                <a:moveTo>
                  <a:pt x="0" y="668"/>
                </a:moveTo>
                <a:cubicBezTo>
                  <a:pt x="17" y="661"/>
                  <a:pt x="50" y="463"/>
                  <a:pt x="66" y="447"/>
                </a:cubicBezTo>
                <a:cubicBezTo>
                  <a:pt x="76" y="437"/>
                  <a:pt x="107" y="282"/>
                  <a:pt x="118" y="250"/>
                </a:cubicBezTo>
                <a:cubicBezTo>
                  <a:pt x="140" y="190"/>
                  <a:pt x="178" y="184"/>
                  <a:pt x="205" y="136"/>
                </a:cubicBezTo>
                <a:cubicBezTo>
                  <a:pt x="216" y="60"/>
                  <a:pt x="219" y="25"/>
                  <a:pt x="249" y="0"/>
                </a:cubicBezTo>
                <a:cubicBezTo>
                  <a:pt x="322" y="22"/>
                  <a:pt x="354" y="79"/>
                  <a:pt x="418" y="117"/>
                </a:cubicBezTo>
                <a:cubicBezTo>
                  <a:pt x="469" y="206"/>
                  <a:pt x="452" y="155"/>
                  <a:pt x="476" y="250"/>
                </a:cubicBezTo>
                <a:cubicBezTo>
                  <a:pt x="495" y="402"/>
                  <a:pt x="479" y="333"/>
                  <a:pt x="506" y="406"/>
                </a:cubicBezTo>
                <a:cubicBezTo>
                  <a:pt x="518" y="437"/>
                  <a:pt x="542" y="504"/>
                  <a:pt x="542" y="504"/>
                </a:cubicBezTo>
                <a:cubicBezTo>
                  <a:pt x="516" y="551"/>
                  <a:pt x="507" y="615"/>
                  <a:pt x="476" y="640"/>
                </a:cubicBezTo>
                <a:cubicBezTo>
                  <a:pt x="456" y="675"/>
                  <a:pt x="411" y="716"/>
                  <a:pt x="411" y="716"/>
                </a:cubicBezTo>
                <a:cubicBezTo>
                  <a:pt x="364" y="710"/>
                  <a:pt x="317" y="713"/>
                  <a:pt x="272" y="697"/>
                </a:cubicBezTo>
                <a:cubicBezTo>
                  <a:pt x="224" y="681"/>
                  <a:pt x="190" y="727"/>
                  <a:pt x="158" y="686"/>
                </a:cubicBezTo>
                <a:cubicBezTo>
                  <a:pt x="128" y="648"/>
                  <a:pt x="100" y="708"/>
                  <a:pt x="67" y="686"/>
                </a:cubicBezTo>
                <a:cubicBezTo>
                  <a:pt x="32" y="626"/>
                  <a:pt x="41" y="633"/>
                  <a:pt x="0" y="668"/>
                </a:cubicBezTo>
                <a:close/>
              </a:path>
            </a:pathLst>
          </a:custGeom>
          <a:pattFill prst="lgConfetti">
            <a:fgClr>
              <a:srgbClr val="969696"/>
            </a:fgClr>
            <a:bgClr>
              <a:schemeClr val="bg1"/>
            </a:bgClr>
          </a:pattFill>
          <a:ln w="9525" cap="flat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504" name="Freeform 72"/>
          <p:cNvSpPr>
            <a:spLocks/>
          </p:cNvSpPr>
          <p:nvPr/>
        </p:nvSpPr>
        <p:spPr bwMode="auto">
          <a:xfrm>
            <a:off x="2036763" y="2252663"/>
            <a:ext cx="860425" cy="981075"/>
          </a:xfrm>
          <a:custGeom>
            <a:avLst/>
            <a:gdLst/>
            <a:ahLst/>
            <a:cxnLst>
              <a:cxn ang="0">
                <a:pos x="0" y="668"/>
              </a:cxn>
              <a:cxn ang="0">
                <a:pos x="66" y="447"/>
              </a:cxn>
              <a:cxn ang="0">
                <a:pos x="118" y="250"/>
              </a:cxn>
              <a:cxn ang="0">
                <a:pos x="205" y="136"/>
              </a:cxn>
              <a:cxn ang="0">
                <a:pos x="249" y="0"/>
              </a:cxn>
              <a:cxn ang="0">
                <a:pos x="418" y="117"/>
              </a:cxn>
              <a:cxn ang="0">
                <a:pos x="476" y="250"/>
              </a:cxn>
              <a:cxn ang="0">
                <a:pos x="506" y="406"/>
              </a:cxn>
              <a:cxn ang="0">
                <a:pos x="542" y="504"/>
              </a:cxn>
              <a:cxn ang="0">
                <a:pos x="476" y="640"/>
              </a:cxn>
              <a:cxn ang="0">
                <a:pos x="411" y="716"/>
              </a:cxn>
              <a:cxn ang="0">
                <a:pos x="272" y="697"/>
              </a:cxn>
              <a:cxn ang="0">
                <a:pos x="158" y="686"/>
              </a:cxn>
              <a:cxn ang="0">
                <a:pos x="67" y="686"/>
              </a:cxn>
              <a:cxn ang="0">
                <a:pos x="0" y="668"/>
              </a:cxn>
            </a:cxnLst>
            <a:rect l="0" t="0" r="r" b="b"/>
            <a:pathLst>
              <a:path w="542" h="727">
                <a:moveTo>
                  <a:pt x="0" y="668"/>
                </a:moveTo>
                <a:cubicBezTo>
                  <a:pt x="17" y="661"/>
                  <a:pt x="50" y="463"/>
                  <a:pt x="66" y="447"/>
                </a:cubicBezTo>
                <a:cubicBezTo>
                  <a:pt x="76" y="437"/>
                  <a:pt x="107" y="282"/>
                  <a:pt x="118" y="250"/>
                </a:cubicBezTo>
                <a:cubicBezTo>
                  <a:pt x="140" y="190"/>
                  <a:pt x="178" y="184"/>
                  <a:pt x="205" y="136"/>
                </a:cubicBezTo>
                <a:cubicBezTo>
                  <a:pt x="216" y="60"/>
                  <a:pt x="219" y="25"/>
                  <a:pt x="249" y="0"/>
                </a:cubicBezTo>
                <a:cubicBezTo>
                  <a:pt x="322" y="22"/>
                  <a:pt x="354" y="79"/>
                  <a:pt x="418" y="117"/>
                </a:cubicBezTo>
                <a:cubicBezTo>
                  <a:pt x="469" y="206"/>
                  <a:pt x="452" y="155"/>
                  <a:pt x="476" y="250"/>
                </a:cubicBezTo>
                <a:cubicBezTo>
                  <a:pt x="495" y="402"/>
                  <a:pt x="479" y="333"/>
                  <a:pt x="506" y="406"/>
                </a:cubicBezTo>
                <a:cubicBezTo>
                  <a:pt x="518" y="437"/>
                  <a:pt x="542" y="504"/>
                  <a:pt x="542" y="504"/>
                </a:cubicBezTo>
                <a:cubicBezTo>
                  <a:pt x="516" y="551"/>
                  <a:pt x="507" y="615"/>
                  <a:pt x="476" y="640"/>
                </a:cubicBezTo>
                <a:cubicBezTo>
                  <a:pt x="456" y="675"/>
                  <a:pt x="411" y="716"/>
                  <a:pt x="411" y="716"/>
                </a:cubicBezTo>
                <a:cubicBezTo>
                  <a:pt x="364" y="710"/>
                  <a:pt x="317" y="713"/>
                  <a:pt x="272" y="697"/>
                </a:cubicBezTo>
                <a:cubicBezTo>
                  <a:pt x="224" y="681"/>
                  <a:pt x="190" y="727"/>
                  <a:pt x="158" y="686"/>
                </a:cubicBezTo>
                <a:cubicBezTo>
                  <a:pt x="128" y="648"/>
                  <a:pt x="100" y="708"/>
                  <a:pt x="67" y="686"/>
                </a:cubicBezTo>
                <a:cubicBezTo>
                  <a:pt x="32" y="626"/>
                  <a:pt x="41" y="633"/>
                  <a:pt x="0" y="668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87" name="Rectangle 55"/>
          <p:cNvSpPr>
            <a:spLocks noChangeArrowheads="1"/>
          </p:cNvSpPr>
          <p:nvPr/>
        </p:nvSpPr>
        <p:spPr bwMode="auto">
          <a:xfrm>
            <a:off x="276225" y="2335213"/>
            <a:ext cx="1001713" cy="89693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tIns="0" anchor="ctr">
            <a:flatTx/>
          </a:bodyPr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  400g</a:t>
            </a:r>
            <a:r>
              <a:rPr lang="en-GB" sz="2400" b="0">
                <a:solidFill>
                  <a:srgbClr val="0000CC"/>
                </a:solidFill>
              </a:rPr>
              <a:t>  </a:t>
            </a:r>
          </a:p>
          <a:p>
            <a:pPr algn="ctr"/>
            <a:r>
              <a:rPr lang="en-GB" sz="2000" b="0"/>
              <a:t>  flour</a:t>
            </a:r>
          </a:p>
        </p:txBody>
      </p:sp>
      <p:sp>
        <p:nvSpPr>
          <p:cNvPr id="146488" name="Rectangle 56"/>
          <p:cNvSpPr>
            <a:spLocks noChangeArrowheads="1"/>
          </p:cNvSpPr>
          <p:nvPr/>
        </p:nvSpPr>
        <p:spPr bwMode="auto">
          <a:xfrm>
            <a:off x="1920875" y="2344738"/>
            <a:ext cx="1001713" cy="89693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tIns="0" anchor="ctr">
            <a:flatTx/>
          </a:bodyPr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  400g</a:t>
            </a:r>
            <a:r>
              <a:rPr lang="en-GB" sz="2400" b="0">
                <a:solidFill>
                  <a:srgbClr val="0000CC"/>
                </a:solidFill>
              </a:rPr>
              <a:t>  </a:t>
            </a:r>
          </a:p>
          <a:p>
            <a:pPr algn="ctr"/>
            <a:r>
              <a:rPr lang="en-GB" sz="2400" b="0">
                <a:solidFill>
                  <a:srgbClr val="0000CC"/>
                </a:solidFill>
              </a:rPr>
              <a:t>  </a:t>
            </a:r>
            <a:r>
              <a:rPr lang="en-GB" sz="2000" b="0"/>
              <a:t>butter</a:t>
            </a:r>
          </a:p>
        </p:txBody>
      </p:sp>
      <p:sp>
        <p:nvSpPr>
          <p:cNvPr id="146489" name="Rectangle 57"/>
          <p:cNvSpPr>
            <a:spLocks noChangeArrowheads="1"/>
          </p:cNvSpPr>
          <p:nvPr/>
        </p:nvSpPr>
        <p:spPr bwMode="auto">
          <a:xfrm>
            <a:off x="3567113" y="2335213"/>
            <a:ext cx="1001712" cy="89693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tIns="0" anchor="ctr">
            <a:flatTx/>
          </a:bodyPr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  200g</a:t>
            </a:r>
            <a:r>
              <a:rPr lang="en-GB" sz="2400" b="0">
                <a:solidFill>
                  <a:srgbClr val="0000CC"/>
                </a:solidFill>
              </a:rPr>
              <a:t>  </a:t>
            </a:r>
          </a:p>
          <a:p>
            <a:pPr algn="ctr"/>
            <a:r>
              <a:rPr lang="en-GB" sz="2400" b="0">
                <a:solidFill>
                  <a:srgbClr val="0000CC"/>
                </a:solidFill>
              </a:rPr>
              <a:t>  </a:t>
            </a:r>
            <a:r>
              <a:rPr lang="en-GB" sz="2000" b="0"/>
              <a:t>sugar</a:t>
            </a:r>
          </a:p>
        </p:txBody>
      </p:sp>
      <p:sp>
        <p:nvSpPr>
          <p:cNvPr id="146490" name="Rectangle 58"/>
          <p:cNvSpPr>
            <a:spLocks noChangeArrowheads="1"/>
          </p:cNvSpPr>
          <p:nvPr/>
        </p:nvSpPr>
        <p:spPr bwMode="auto">
          <a:xfrm>
            <a:off x="5207000" y="2339975"/>
            <a:ext cx="1146175" cy="896938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tIns="0" anchor="ctr">
            <a:flatTx/>
          </a:bodyPr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  200g</a:t>
            </a:r>
            <a:r>
              <a:rPr lang="en-GB" sz="2400" b="0">
                <a:solidFill>
                  <a:srgbClr val="0000CC"/>
                </a:solidFill>
              </a:rPr>
              <a:t> </a:t>
            </a:r>
          </a:p>
          <a:p>
            <a:pPr algn="ctr"/>
            <a:r>
              <a:rPr lang="en-GB" sz="2000" b="0">
                <a:solidFill>
                  <a:srgbClr val="0000CC"/>
                </a:solidFill>
              </a:rPr>
              <a:t>  </a:t>
            </a:r>
            <a:r>
              <a:rPr lang="en-GB" sz="2000" b="0"/>
              <a:t>semolina</a:t>
            </a:r>
          </a:p>
        </p:txBody>
      </p:sp>
      <p:sp>
        <p:nvSpPr>
          <p:cNvPr id="146505" name="Rectangle 73"/>
          <p:cNvSpPr>
            <a:spLocks noChangeArrowheads="1"/>
          </p:cNvSpPr>
          <p:nvPr/>
        </p:nvSpPr>
        <p:spPr bwMode="auto">
          <a:xfrm>
            <a:off x="219075" y="873125"/>
            <a:ext cx="870585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/>
            <a:r>
              <a:rPr lang="en-GB" sz="2000" i="1">
                <a:solidFill>
                  <a:srgbClr val="FF0000"/>
                </a:solidFill>
              </a:rPr>
              <a:t>This is the recipe for 20 biscuits. Can you scale down the recipe for 10?</a:t>
            </a:r>
            <a:r>
              <a:rPr lang="en-GB" sz="2000" i="1">
                <a:solidFill>
                  <a:srgbClr val="CC0000"/>
                </a:solidFill>
              </a:rPr>
              <a:t/>
            </a:r>
            <a:br>
              <a:rPr lang="en-GB" sz="2000" i="1">
                <a:solidFill>
                  <a:srgbClr val="CC0000"/>
                </a:solidFill>
              </a:rPr>
            </a:br>
            <a:r>
              <a:rPr lang="en-GB" sz="2000" i="1">
                <a:solidFill>
                  <a:srgbClr val="CC0000"/>
                </a:solidFill>
              </a:rPr>
              <a:t/>
            </a:r>
            <a:br>
              <a:rPr lang="en-GB" sz="2000" i="1">
                <a:solidFill>
                  <a:srgbClr val="CC0000"/>
                </a:solidFill>
              </a:rPr>
            </a:br>
            <a:r>
              <a:rPr lang="en-GB" sz="2000" i="1">
                <a:solidFill>
                  <a:srgbClr val="CC0000"/>
                </a:solidFill>
              </a:rPr>
              <a:t>Remember to keep your recipe in proportion – if you halve the sugar, remember to halve the rest as well or it won’t taste good!</a:t>
            </a:r>
          </a:p>
        </p:txBody>
      </p:sp>
      <p:sp>
        <p:nvSpPr>
          <p:cNvPr id="146512" name="Text Box 80"/>
          <p:cNvSpPr txBox="1">
            <a:spLocks noChangeArrowheads="1"/>
          </p:cNvSpPr>
          <p:nvPr/>
        </p:nvSpPr>
        <p:spPr bwMode="auto">
          <a:xfrm>
            <a:off x="201613" y="3797300"/>
            <a:ext cx="8574087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endParaRPr lang="en-US" sz="2800" b="0"/>
          </a:p>
        </p:txBody>
      </p:sp>
      <p:sp>
        <p:nvSpPr>
          <p:cNvPr id="146515" name="Rectangle 83"/>
          <p:cNvSpPr>
            <a:spLocks noChangeArrowheads="1"/>
          </p:cNvSpPr>
          <p:nvPr/>
        </p:nvSpPr>
        <p:spPr bwMode="auto">
          <a:xfrm>
            <a:off x="968375" y="3660775"/>
            <a:ext cx="903288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chemeClr val="tx2"/>
                </a:solidFill>
              </a:rPr>
              <a:t> </a:t>
            </a:r>
            <a:r>
              <a:rPr lang="en-US" sz="3200" i="1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46517" name="Text Box 85"/>
          <p:cNvSpPr txBox="1">
            <a:spLocks noChangeArrowheads="1"/>
          </p:cNvSpPr>
          <p:nvPr/>
        </p:nvSpPr>
        <p:spPr bwMode="auto">
          <a:xfrm>
            <a:off x="195263" y="5397500"/>
            <a:ext cx="87757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r>
              <a:rPr lang="en-GB" sz="2800" b="0"/>
              <a:t>              +              +               +                  = </a:t>
            </a:r>
          </a:p>
        </p:txBody>
      </p:sp>
      <p:sp>
        <p:nvSpPr>
          <p:cNvPr id="146523" name="Freeform 91" descr="Large confetti"/>
          <p:cNvSpPr>
            <a:spLocks/>
          </p:cNvSpPr>
          <p:nvPr/>
        </p:nvSpPr>
        <p:spPr bwMode="auto">
          <a:xfrm>
            <a:off x="3892550" y="5976938"/>
            <a:ext cx="831850" cy="284162"/>
          </a:xfrm>
          <a:custGeom>
            <a:avLst/>
            <a:gdLst/>
            <a:ahLst/>
            <a:cxnLst>
              <a:cxn ang="0">
                <a:pos x="0" y="668"/>
              </a:cxn>
              <a:cxn ang="0">
                <a:pos x="66" y="447"/>
              </a:cxn>
              <a:cxn ang="0">
                <a:pos x="118" y="250"/>
              </a:cxn>
              <a:cxn ang="0">
                <a:pos x="205" y="136"/>
              </a:cxn>
              <a:cxn ang="0">
                <a:pos x="249" y="0"/>
              </a:cxn>
              <a:cxn ang="0">
                <a:pos x="418" y="117"/>
              </a:cxn>
              <a:cxn ang="0">
                <a:pos x="476" y="250"/>
              </a:cxn>
              <a:cxn ang="0">
                <a:pos x="506" y="406"/>
              </a:cxn>
              <a:cxn ang="0">
                <a:pos x="542" y="504"/>
              </a:cxn>
              <a:cxn ang="0">
                <a:pos x="476" y="640"/>
              </a:cxn>
              <a:cxn ang="0">
                <a:pos x="411" y="716"/>
              </a:cxn>
              <a:cxn ang="0">
                <a:pos x="272" y="697"/>
              </a:cxn>
              <a:cxn ang="0">
                <a:pos x="158" y="686"/>
              </a:cxn>
              <a:cxn ang="0">
                <a:pos x="67" y="686"/>
              </a:cxn>
              <a:cxn ang="0">
                <a:pos x="0" y="668"/>
              </a:cxn>
            </a:cxnLst>
            <a:rect l="0" t="0" r="r" b="b"/>
            <a:pathLst>
              <a:path w="542" h="727">
                <a:moveTo>
                  <a:pt x="0" y="668"/>
                </a:moveTo>
                <a:cubicBezTo>
                  <a:pt x="17" y="661"/>
                  <a:pt x="50" y="463"/>
                  <a:pt x="66" y="447"/>
                </a:cubicBezTo>
                <a:cubicBezTo>
                  <a:pt x="76" y="437"/>
                  <a:pt x="107" y="282"/>
                  <a:pt x="118" y="250"/>
                </a:cubicBezTo>
                <a:cubicBezTo>
                  <a:pt x="140" y="190"/>
                  <a:pt x="178" y="184"/>
                  <a:pt x="205" y="136"/>
                </a:cubicBezTo>
                <a:cubicBezTo>
                  <a:pt x="216" y="60"/>
                  <a:pt x="219" y="25"/>
                  <a:pt x="249" y="0"/>
                </a:cubicBezTo>
                <a:cubicBezTo>
                  <a:pt x="322" y="22"/>
                  <a:pt x="354" y="79"/>
                  <a:pt x="418" y="117"/>
                </a:cubicBezTo>
                <a:cubicBezTo>
                  <a:pt x="469" y="206"/>
                  <a:pt x="452" y="155"/>
                  <a:pt x="476" y="250"/>
                </a:cubicBezTo>
                <a:cubicBezTo>
                  <a:pt x="495" y="402"/>
                  <a:pt x="479" y="333"/>
                  <a:pt x="506" y="406"/>
                </a:cubicBezTo>
                <a:cubicBezTo>
                  <a:pt x="518" y="437"/>
                  <a:pt x="542" y="504"/>
                  <a:pt x="542" y="504"/>
                </a:cubicBezTo>
                <a:cubicBezTo>
                  <a:pt x="516" y="551"/>
                  <a:pt x="507" y="615"/>
                  <a:pt x="476" y="640"/>
                </a:cubicBezTo>
                <a:cubicBezTo>
                  <a:pt x="456" y="675"/>
                  <a:pt x="411" y="716"/>
                  <a:pt x="411" y="716"/>
                </a:cubicBezTo>
                <a:cubicBezTo>
                  <a:pt x="364" y="710"/>
                  <a:pt x="317" y="713"/>
                  <a:pt x="272" y="697"/>
                </a:cubicBezTo>
                <a:cubicBezTo>
                  <a:pt x="224" y="681"/>
                  <a:pt x="190" y="727"/>
                  <a:pt x="158" y="686"/>
                </a:cubicBezTo>
                <a:cubicBezTo>
                  <a:pt x="128" y="648"/>
                  <a:pt x="100" y="708"/>
                  <a:pt x="67" y="686"/>
                </a:cubicBezTo>
                <a:cubicBezTo>
                  <a:pt x="32" y="626"/>
                  <a:pt x="41" y="633"/>
                  <a:pt x="0" y="668"/>
                </a:cubicBezTo>
                <a:close/>
              </a:path>
            </a:pathLst>
          </a:custGeom>
          <a:pattFill prst="lgConfetti">
            <a:fgClr>
              <a:srgbClr val="CC9900"/>
            </a:fgClr>
            <a:bgClr>
              <a:schemeClr val="bg1"/>
            </a:bgClr>
          </a:pattFill>
          <a:ln w="9525" cap="flat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524" name="Freeform 92" descr="Large confetti"/>
          <p:cNvSpPr>
            <a:spLocks/>
          </p:cNvSpPr>
          <p:nvPr/>
        </p:nvSpPr>
        <p:spPr bwMode="auto">
          <a:xfrm>
            <a:off x="5570538" y="6030913"/>
            <a:ext cx="860425" cy="241300"/>
          </a:xfrm>
          <a:custGeom>
            <a:avLst/>
            <a:gdLst/>
            <a:ahLst/>
            <a:cxnLst>
              <a:cxn ang="0">
                <a:pos x="0" y="668"/>
              </a:cxn>
              <a:cxn ang="0">
                <a:pos x="66" y="447"/>
              </a:cxn>
              <a:cxn ang="0">
                <a:pos x="118" y="250"/>
              </a:cxn>
              <a:cxn ang="0">
                <a:pos x="205" y="136"/>
              </a:cxn>
              <a:cxn ang="0">
                <a:pos x="249" y="0"/>
              </a:cxn>
              <a:cxn ang="0">
                <a:pos x="418" y="117"/>
              </a:cxn>
              <a:cxn ang="0">
                <a:pos x="476" y="250"/>
              </a:cxn>
              <a:cxn ang="0">
                <a:pos x="506" y="406"/>
              </a:cxn>
              <a:cxn ang="0">
                <a:pos x="542" y="504"/>
              </a:cxn>
              <a:cxn ang="0">
                <a:pos x="476" y="640"/>
              </a:cxn>
              <a:cxn ang="0">
                <a:pos x="411" y="716"/>
              </a:cxn>
              <a:cxn ang="0">
                <a:pos x="272" y="697"/>
              </a:cxn>
              <a:cxn ang="0">
                <a:pos x="158" y="686"/>
              </a:cxn>
              <a:cxn ang="0">
                <a:pos x="67" y="686"/>
              </a:cxn>
              <a:cxn ang="0">
                <a:pos x="0" y="668"/>
              </a:cxn>
            </a:cxnLst>
            <a:rect l="0" t="0" r="r" b="b"/>
            <a:pathLst>
              <a:path w="542" h="727">
                <a:moveTo>
                  <a:pt x="0" y="668"/>
                </a:moveTo>
                <a:cubicBezTo>
                  <a:pt x="17" y="661"/>
                  <a:pt x="50" y="463"/>
                  <a:pt x="66" y="447"/>
                </a:cubicBezTo>
                <a:cubicBezTo>
                  <a:pt x="76" y="437"/>
                  <a:pt x="107" y="282"/>
                  <a:pt x="118" y="250"/>
                </a:cubicBezTo>
                <a:cubicBezTo>
                  <a:pt x="140" y="190"/>
                  <a:pt x="178" y="184"/>
                  <a:pt x="205" y="136"/>
                </a:cubicBezTo>
                <a:cubicBezTo>
                  <a:pt x="216" y="60"/>
                  <a:pt x="219" y="25"/>
                  <a:pt x="249" y="0"/>
                </a:cubicBezTo>
                <a:cubicBezTo>
                  <a:pt x="322" y="22"/>
                  <a:pt x="354" y="79"/>
                  <a:pt x="418" y="117"/>
                </a:cubicBezTo>
                <a:cubicBezTo>
                  <a:pt x="469" y="206"/>
                  <a:pt x="452" y="155"/>
                  <a:pt x="476" y="250"/>
                </a:cubicBezTo>
                <a:cubicBezTo>
                  <a:pt x="495" y="402"/>
                  <a:pt x="479" y="333"/>
                  <a:pt x="506" y="406"/>
                </a:cubicBezTo>
                <a:cubicBezTo>
                  <a:pt x="518" y="437"/>
                  <a:pt x="542" y="504"/>
                  <a:pt x="542" y="504"/>
                </a:cubicBezTo>
                <a:cubicBezTo>
                  <a:pt x="516" y="551"/>
                  <a:pt x="507" y="615"/>
                  <a:pt x="476" y="640"/>
                </a:cubicBezTo>
                <a:cubicBezTo>
                  <a:pt x="456" y="675"/>
                  <a:pt x="411" y="716"/>
                  <a:pt x="411" y="716"/>
                </a:cubicBezTo>
                <a:cubicBezTo>
                  <a:pt x="364" y="710"/>
                  <a:pt x="317" y="713"/>
                  <a:pt x="272" y="697"/>
                </a:cubicBezTo>
                <a:cubicBezTo>
                  <a:pt x="224" y="681"/>
                  <a:pt x="190" y="727"/>
                  <a:pt x="158" y="686"/>
                </a:cubicBezTo>
                <a:cubicBezTo>
                  <a:pt x="128" y="648"/>
                  <a:pt x="100" y="708"/>
                  <a:pt x="67" y="686"/>
                </a:cubicBezTo>
                <a:cubicBezTo>
                  <a:pt x="32" y="626"/>
                  <a:pt x="41" y="633"/>
                  <a:pt x="0" y="668"/>
                </a:cubicBezTo>
                <a:close/>
              </a:path>
            </a:pathLst>
          </a:custGeom>
          <a:pattFill prst="lgConfetti">
            <a:fgClr>
              <a:srgbClr val="FFC00D"/>
            </a:fgClr>
            <a:bgClr>
              <a:schemeClr val="bg1"/>
            </a:bgClr>
          </a:pattFill>
          <a:ln w="9525" cap="flat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525" name="Freeform 93" descr="Large confetti"/>
          <p:cNvSpPr>
            <a:spLocks/>
          </p:cNvSpPr>
          <p:nvPr/>
        </p:nvSpPr>
        <p:spPr bwMode="auto">
          <a:xfrm>
            <a:off x="401638" y="5776913"/>
            <a:ext cx="850900" cy="487362"/>
          </a:xfrm>
          <a:custGeom>
            <a:avLst/>
            <a:gdLst/>
            <a:ahLst/>
            <a:cxnLst>
              <a:cxn ang="0">
                <a:pos x="0" y="668"/>
              </a:cxn>
              <a:cxn ang="0">
                <a:pos x="66" y="447"/>
              </a:cxn>
              <a:cxn ang="0">
                <a:pos x="118" y="250"/>
              </a:cxn>
              <a:cxn ang="0">
                <a:pos x="205" y="136"/>
              </a:cxn>
              <a:cxn ang="0">
                <a:pos x="249" y="0"/>
              </a:cxn>
              <a:cxn ang="0">
                <a:pos x="418" y="117"/>
              </a:cxn>
              <a:cxn ang="0">
                <a:pos x="476" y="250"/>
              </a:cxn>
              <a:cxn ang="0">
                <a:pos x="506" y="406"/>
              </a:cxn>
              <a:cxn ang="0">
                <a:pos x="542" y="504"/>
              </a:cxn>
              <a:cxn ang="0">
                <a:pos x="476" y="640"/>
              </a:cxn>
              <a:cxn ang="0">
                <a:pos x="411" y="716"/>
              </a:cxn>
              <a:cxn ang="0">
                <a:pos x="272" y="697"/>
              </a:cxn>
              <a:cxn ang="0">
                <a:pos x="158" y="686"/>
              </a:cxn>
              <a:cxn ang="0">
                <a:pos x="67" y="686"/>
              </a:cxn>
              <a:cxn ang="0">
                <a:pos x="0" y="668"/>
              </a:cxn>
            </a:cxnLst>
            <a:rect l="0" t="0" r="r" b="b"/>
            <a:pathLst>
              <a:path w="542" h="727">
                <a:moveTo>
                  <a:pt x="0" y="668"/>
                </a:moveTo>
                <a:cubicBezTo>
                  <a:pt x="17" y="661"/>
                  <a:pt x="50" y="463"/>
                  <a:pt x="66" y="447"/>
                </a:cubicBezTo>
                <a:cubicBezTo>
                  <a:pt x="76" y="437"/>
                  <a:pt x="107" y="282"/>
                  <a:pt x="118" y="250"/>
                </a:cubicBezTo>
                <a:cubicBezTo>
                  <a:pt x="140" y="190"/>
                  <a:pt x="178" y="184"/>
                  <a:pt x="205" y="136"/>
                </a:cubicBezTo>
                <a:cubicBezTo>
                  <a:pt x="216" y="60"/>
                  <a:pt x="219" y="25"/>
                  <a:pt x="249" y="0"/>
                </a:cubicBezTo>
                <a:cubicBezTo>
                  <a:pt x="322" y="22"/>
                  <a:pt x="354" y="79"/>
                  <a:pt x="418" y="117"/>
                </a:cubicBezTo>
                <a:cubicBezTo>
                  <a:pt x="469" y="206"/>
                  <a:pt x="452" y="155"/>
                  <a:pt x="476" y="250"/>
                </a:cubicBezTo>
                <a:cubicBezTo>
                  <a:pt x="495" y="402"/>
                  <a:pt x="479" y="333"/>
                  <a:pt x="506" y="406"/>
                </a:cubicBezTo>
                <a:cubicBezTo>
                  <a:pt x="518" y="437"/>
                  <a:pt x="542" y="504"/>
                  <a:pt x="542" y="504"/>
                </a:cubicBezTo>
                <a:cubicBezTo>
                  <a:pt x="516" y="551"/>
                  <a:pt x="507" y="615"/>
                  <a:pt x="476" y="640"/>
                </a:cubicBezTo>
                <a:cubicBezTo>
                  <a:pt x="456" y="675"/>
                  <a:pt x="411" y="716"/>
                  <a:pt x="411" y="716"/>
                </a:cubicBezTo>
                <a:cubicBezTo>
                  <a:pt x="364" y="710"/>
                  <a:pt x="317" y="713"/>
                  <a:pt x="272" y="697"/>
                </a:cubicBezTo>
                <a:cubicBezTo>
                  <a:pt x="224" y="681"/>
                  <a:pt x="190" y="727"/>
                  <a:pt x="158" y="686"/>
                </a:cubicBezTo>
                <a:cubicBezTo>
                  <a:pt x="128" y="648"/>
                  <a:pt x="100" y="708"/>
                  <a:pt x="67" y="686"/>
                </a:cubicBezTo>
                <a:cubicBezTo>
                  <a:pt x="32" y="626"/>
                  <a:pt x="41" y="633"/>
                  <a:pt x="0" y="668"/>
                </a:cubicBezTo>
                <a:close/>
              </a:path>
            </a:pathLst>
          </a:custGeom>
          <a:pattFill prst="lgConfetti">
            <a:fgClr>
              <a:srgbClr val="969696"/>
            </a:fgClr>
            <a:bgClr>
              <a:schemeClr val="bg1"/>
            </a:bgClr>
          </a:pattFill>
          <a:ln w="9525" cap="flat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526" name="Freeform 94"/>
          <p:cNvSpPr>
            <a:spLocks/>
          </p:cNvSpPr>
          <p:nvPr/>
        </p:nvSpPr>
        <p:spPr bwMode="auto">
          <a:xfrm>
            <a:off x="2043113" y="5783263"/>
            <a:ext cx="860425" cy="490537"/>
          </a:xfrm>
          <a:custGeom>
            <a:avLst/>
            <a:gdLst/>
            <a:ahLst/>
            <a:cxnLst>
              <a:cxn ang="0">
                <a:pos x="0" y="668"/>
              </a:cxn>
              <a:cxn ang="0">
                <a:pos x="66" y="447"/>
              </a:cxn>
              <a:cxn ang="0">
                <a:pos x="118" y="250"/>
              </a:cxn>
              <a:cxn ang="0">
                <a:pos x="205" y="136"/>
              </a:cxn>
              <a:cxn ang="0">
                <a:pos x="249" y="0"/>
              </a:cxn>
              <a:cxn ang="0">
                <a:pos x="418" y="117"/>
              </a:cxn>
              <a:cxn ang="0">
                <a:pos x="476" y="250"/>
              </a:cxn>
              <a:cxn ang="0">
                <a:pos x="506" y="406"/>
              </a:cxn>
              <a:cxn ang="0">
                <a:pos x="542" y="504"/>
              </a:cxn>
              <a:cxn ang="0">
                <a:pos x="476" y="640"/>
              </a:cxn>
              <a:cxn ang="0">
                <a:pos x="411" y="716"/>
              </a:cxn>
              <a:cxn ang="0">
                <a:pos x="272" y="697"/>
              </a:cxn>
              <a:cxn ang="0">
                <a:pos x="158" y="686"/>
              </a:cxn>
              <a:cxn ang="0">
                <a:pos x="67" y="686"/>
              </a:cxn>
              <a:cxn ang="0">
                <a:pos x="0" y="668"/>
              </a:cxn>
            </a:cxnLst>
            <a:rect l="0" t="0" r="r" b="b"/>
            <a:pathLst>
              <a:path w="542" h="727">
                <a:moveTo>
                  <a:pt x="0" y="668"/>
                </a:moveTo>
                <a:cubicBezTo>
                  <a:pt x="17" y="661"/>
                  <a:pt x="50" y="463"/>
                  <a:pt x="66" y="447"/>
                </a:cubicBezTo>
                <a:cubicBezTo>
                  <a:pt x="76" y="437"/>
                  <a:pt x="107" y="282"/>
                  <a:pt x="118" y="250"/>
                </a:cubicBezTo>
                <a:cubicBezTo>
                  <a:pt x="140" y="190"/>
                  <a:pt x="178" y="184"/>
                  <a:pt x="205" y="136"/>
                </a:cubicBezTo>
                <a:cubicBezTo>
                  <a:pt x="216" y="60"/>
                  <a:pt x="219" y="25"/>
                  <a:pt x="249" y="0"/>
                </a:cubicBezTo>
                <a:cubicBezTo>
                  <a:pt x="322" y="22"/>
                  <a:pt x="354" y="79"/>
                  <a:pt x="418" y="117"/>
                </a:cubicBezTo>
                <a:cubicBezTo>
                  <a:pt x="469" y="206"/>
                  <a:pt x="452" y="155"/>
                  <a:pt x="476" y="250"/>
                </a:cubicBezTo>
                <a:cubicBezTo>
                  <a:pt x="495" y="402"/>
                  <a:pt x="479" y="333"/>
                  <a:pt x="506" y="406"/>
                </a:cubicBezTo>
                <a:cubicBezTo>
                  <a:pt x="518" y="437"/>
                  <a:pt x="542" y="504"/>
                  <a:pt x="542" y="504"/>
                </a:cubicBezTo>
                <a:cubicBezTo>
                  <a:pt x="516" y="551"/>
                  <a:pt x="507" y="615"/>
                  <a:pt x="476" y="640"/>
                </a:cubicBezTo>
                <a:cubicBezTo>
                  <a:pt x="456" y="675"/>
                  <a:pt x="411" y="716"/>
                  <a:pt x="411" y="716"/>
                </a:cubicBezTo>
                <a:cubicBezTo>
                  <a:pt x="364" y="710"/>
                  <a:pt x="317" y="713"/>
                  <a:pt x="272" y="697"/>
                </a:cubicBezTo>
                <a:cubicBezTo>
                  <a:pt x="224" y="681"/>
                  <a:pt x="190" y="727"/>
                  <a:pt x="158" y="686"/>
                </a:cubicBezTo>
                <a:cubicBezTo>
                  <a:pt x="128" y="648"/>
                  <a:pt x="100" y="708"/>
                  <a:pt x="67" y="686"/>
                </a:cubicBezTo>
                <a:cubicBezTo>
                  <a:pt x="32" y="626"/>
                  <a:pt x="41" y="633"/>
                  <a:pt x="0" y="668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6519" name="Group 87"/>
          <p:cNvGrpSpPr>
            <a:grpSpLocks/>
          </p:cNvGrpSpPr>
          <p:nvPr/>
        </p:nvGrpSpPr>
        <p:grpSpPr bwMode="auto">
          <a:xfrm>
            <a:off x="7126288" y="5453063"/>
            <a:ext cx="1755775" cy="839787"/>
            <a:chOff x="2109" y="1817"/>
            <a:chExt cx="1542" cy="686"/>
          </a:xfrm>
        </p:grpSpPr>
        <p:sp>
          <p:nvSpPr>
            <p:cNvPr id="146520" name="Oval 88"/>
            <p:cNvSpPr>
              <a:spLocks noChangeArrowheads="1"/>
            </p:cNvSpPr>
            <p:nvPr/>
          </p:nvSpPr>
          <p:spPr bwMode="auto">
            <a:xfrm>
              <a:off x="2109" y="1817"/>
              <a:ext cx="1542" cy="68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21" name="Oval 89"/>
            <p:cNvSpPr>
              <a:spLocks noChangeArrowheads="1"/>
            </p:cNvSpPr>
            <p:nvPr/>
          </p:nvSpPr>
          <p:spPr bwMode="auto">
            <a:xfrm>
              <a:off x="2290" y="1888"/>
              <a:ext cx="1179" cy="49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522" name="Rectangle 90"/>
          <p:cNvSpPr>
            <a:spLocks noChangeArrowheads="1"/>
          </p:cNvSpPr>
          <p:nvPr/>
        </p:nvSpPr>
        <p:spPr bwMode="auto">
          <a:xfrm>
            <a:off x="7373938" y="5356225"/>
            <a:ext cx="1270000" cy="655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10</a:t>
            </a:r>
            <a:endParaRPr lang="en-GB" sz="2400" b="0">
              <a:solidFill>
                <a:srgbClr val="0000CC"/>
              </a:solidFill>
            </a:endParaRPr>
          </a:p>
          <a:p>
            <a:pPr algn="ctr"/>
            <a:r>
              <a:rPr lang="en-GB" sz="2400" b="0"/>
              <a:t>biscuits</a:t>
            </a:r>
          </a:p>
        </p:txBody>
      </p:sp>
      <p:sp>
        <p:nvSpPr>
          <p:cNvPr id="146527" name="Rectangle 95"/>
          <p:cNvSpPr>
            <a:spLocks noChangeArrowheads="1"/>
          </p:cNvSpPr>
          <p:nvPr/>
        </p:nvSpPr>
        <p:spPr bwMode="auto">
          <a:xfrm>
            <a:off x="282575" y="5389563"/>
            <a:ext cx="1001713" cy="89693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tIns="0" anchor="ctr">
            <a:flatTx/>
          </a:bodyPr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  200g</a:t>
            </a:r>
            <a:r>
              <a:rPr lang="en-GB" sz="2400" b="0">
                <a:solidFill>
                  <a:srgbClr val="0000CC"/>
                </a:solidFill>
              </a:rPr>
              <a:t>  </a:t>
            </a:r>
          </a:p>
          <a:p>
            <a:pPr algn="ctr"/>
            <a:r>
              <a:rPr lang="en-GB" sz="2000" b="0"/>
              <a:t>  flour</a:t>
            </a:r>
          </a:p>
        </p:txBody>
      </p:sp>
      <p:sp>
        <p:nvSpPr>
          <p:cNvPr id="146528" name="Rectangle 96"/>
          <p:cNvSpPr>
            <a:spLocks noChangeArrowheads="1"/>
          </p:cNvSpPr>
          <p:nvPr/>
        </p:nvSpPr>
        <p:spPr bwMode="auto">
          <a:xfrm>
            <a:off x="1927225" y="5399088"/>
            <a:ext cx="1001713" cy="89693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tIns="0" anchor="ctr">
            <a:flatTx/>
          </a:bodyPr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  200g</a:t>
            </a:r>
            <a:r>
              <a:rPr lang="en-GB" sz="2400" b="0">
                <a:solidFill>
                  <a:srgbClr val="0000CC"/>
                </a:solidFill>
              </a:rPr>
              <a:t>  </a:t>
            </a:r>
          </a:p>
          <a:p>
            <a:pPr algn="ctr"/>
            <a:r>
              <a:rPr lang="en-GB" sz="2400" b="0">
                <a:solidFill>
                  <a:srgbClr val="0000CC"/>
                </a:solidFill>
              </a:rPr>
              <a:t>  </a:t>
            </a:r>
            <a:r>
              <a:rPr lang="en-GB" sz="2000" b="0"/>
              <a:t>butter</a:t>
            </a:r>
          </a:p>
        </p:txBody>
      </p:sp>
      <p:sp>
        <p:nvSpPr>
          <p:cNvPr id="146529" name="Rectangle 97"/>
          <p:cNvSpPr>
            <a:spLocks noChangeArrowheads="1"/>
          </p:cNvSpPr>
          <p:nvPr/>
        </p:nvSpPr>
        <p:spPr bwMode="auto">
          <a:xfrm>
            <a:off x="3573463" y="5389563"/>
            <a:ext cx="1001712" cy="89693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tIns="0" anchor="ctr">
            <a:flatTx/>
          </a:bodyPr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  100g</a:t>
            </a:r>
            <a:r>
              <a:rPr lang="en-GB" sz="2400" b="0">
                <a:solidFill>
                  <a:srgbClr val="0000CC"/>
                </a:solidFill>
              </a:rPr>
              <a:t>  </a:t>
            </a:r>
          </a:p>
          <a:p>
            <a:pPr algn="ctr"/>
            <a:r>
              <a:rPr lang="en-GB" sz="2400" b="0">
                <a:solidFill>
                  <a:srgbClr val="0000CC"/>
                </a:solidFill>
              </a:rPr>
              <a:t>  </a:t>
            </a:r>
            <a:r>
              <a:rPr lang="en-GB" sz="2000" b="0"/>
              <a:t>sugar</a:t>
            </a:r>
          </a:p>
        </p:txBody>
      </p:sp>
      <p:sp>
        <p:nvSpPr>
          <p:cNvPr id="146530" name="Rectangle 98"/>
          <p:cNvSpPr>
            <a:spLocks noChangeArrowheads="1"/>
          </p:cNvSpPr>
          <p:nvPr/>
        </p:nvSpPr>
        <p:spPr bwMode="auto">
          <a:xfrm>
            <a:off x="5213350" y="5394325"/>
            <a:ext cx="1146175" cy="896938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tIns="0" anchor="ctr">
            <a:flatTx/>
          </a:bodyPr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 100g</a:t>
            </a:r>
            <a:r>
              <a:rPr lang="en-GB" b="0">
                <a:solidFill>
                  <a:srgbClr val="0000CC"/>
                </a:solidFill>
              </a:rPr>
              <a:t> </a:t>
            </a:r>
          </a:p>
          <a:p>
            <a:pPr algn="ctr"/>
            <a:r>
              <a:rPr lang="en-GB" b="0">
                <a:solidFill>
                  <a:srgbClr val="0000CC"/>
                </a:solidFill>
              </a:rPr>
              <a:t>  </a:t>
            </a:r>
            <a:r>
              <a:rPr lang="en-GB" b="0"/>
              <a:t>semolina</a:t>
            </a:r>
            <a:r>
              <a:rPr lang="en-GB" sz="24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6532" name="Rectangle 100"/>
          <p:cNvSpPr>
            <a:spLocks noChangeArrowheads="1"/>
          </p:cNvSpPr>
          <p:nvPr/>
        </p:nvSpPr>
        <p:spPr bwMode="auto">
          <a:xfrm>
            <a:off x="2628900" y="3660775"/>
            <a:ext cx="903288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chemeClr val="tx2"/>
                </a:solidFill>
              </a:rPr>
              <a:t> </a:t>
            </a:r>
            <a:r>
              <a:rPr lang="en-US" sz="3200" i="1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46533" name="Rectangle 101"/>
          <p:cNvSpPr>
            <a:spLocks noChangeArrowheads="1"/>
          </p:cNvSpPr>
          <p:nvPr/>
        </p:nvSpPr>
        <p:spPr bwMode="auto">
          <a:xfrm>
            <a:off x="4297363" y="3660775"/>
            <a:ext cx="903287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chemeClr val="tx2"/>
                </a:solidFill>
              </a:rPr>
              <a:t> </a:t>
            </a:r>
            <a:r>
              <a:rPr lang="en-US" sz="3200" i="1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46534" name="Rectangle 102"/>
          <p:cNvSpPr>
            <a:spLocks noChangeArrowheads="1"/>
          </p:cNvSpPr>
          <p:nvPr/>
        </p:nvSpPr>
        <p:spPr bwMode="auto">
          <a:xfrm>
            <a:off x="6034088" y="3670300"/>
            <a:ext cx="903287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chemeClr val="tx2"/>
                </a:solidFill>
              </a:rPr>
              <a:t> </a:t>
            </a:r>
            <a:r>
              <a:rPr lang="en-US" sz="3200" i="1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46535" name="Rectangle 103"/>
          <p:cNvSpPr>
            <a:spLocks noChangeArrowheads="1"/>
          </p:cNvSpPr>
          <p:nvPr/>
        </p:nvSpPr>
        <p:spPr bwMode="auto">
          <a:xfrm>
            <a:off x="8078788" y="3670300"/>
            <a:ext cx="903287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chemeClr val="tx2"/>
                </a:solidFill>
              </a:rPr>
              <a:t> </a:t>
            </a:r>
            <a:r>
              <a:rPr lang="en-US" sz="3200" i="1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46536" name="Rectangle 104"/>
          <p:cNvSpPr>
            <a:spLocks noChangeArrowheads="1"/>
          </p:cNvSpPr>
          <p:nvPr/>
        </p:nvSpPr>
        <p:spPr bwMode="auto">
          <a:xfrm>
            <a:off x="755650" y="3667125"/>
            <a:ext cx="903288" cy="998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rgbClr val="FF0000"/>
                </a:solidFill>
              </a:rPr>
              <a:t> </a:t>
            </a:r>
            <a:r>
              <a:rPr lang="en-US" sz="3200" i="1">
                <a:solidFill>
                  <a:srgbClr val="FF0000"/>
                </a:solidFill>
              </a:rPr>
              <a:t>÷ 2</a:t>
            </a:r>
          </a:p>
        </p:txBody>
      </p:sp>
      <p:sp>
        <p:nvSpPr>
          <p:cNvPr id="146537" name="Rectangle 105"/>
          <p:cNvSpPr>
            <a:spLocks noChangeArrowheads="1"/>
          </p:cNvSpPr>
          <p:nvPr/>
        </p:nvSpPr>
        <p:spPr bwMode="auto">
          <a:xfrm>
            <a:off x="2425700" y="3667125"/>
            <a:ext cx="903288" cy="998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rgbClr val="FF0000"/>
                </a:solidFill>
              </a:rPr>
              <a:t> </a:t>
            </a:r>
            <a:r>
              <a:rPr lang="en-US" sz="3200" i="1">
                <a:solidFill>
                  <a:srgbClr val="FF0000"/>
                </a:solidFill>
              </a:rPr>
              <a:t>÷ 2</a:t>
            </a:r>
          </a:p>
        </p:txBody>
      </p:sp>
      <p:sp>
        <p:nvSpPr>
          <p:cNvPr id="146538" name="Rectangle 106"/>
          <p:cNvSpPr>
            <a:spLocks noChangeArrowheads="1"/>
          </p:cNvSpPr>
          <p:nvPr/>
        </p:nvSpPr>
        <p:spPr bwMode="auto">
          <a:xfrm>
            <a:off x="4094163" y="3667125"/>
            <a:ext cx="903287" cy="998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rgbClr val="FF0000"/>
                </a:solidFill>
              </a:rPr>
              <a:t> </a:t>
            </a:r>
            <a:r>
              <a:rPr lang="en-US" sz="3200" i="1">
                <a:solidFill>
                  <a:srgbClr val="FF0000"/>
                </a:solidFill>
              </a:rPr>
              <a:t>÷ 2</a:t>
            </a:r>
          </a:p>
        </p:txBody>
      </p:sp>
      <p:sp>
        <p:nvSpPr>
          <p:cNvPr id="146539" name="Rectangle 107"/>
          <p:cNvSpPr>
            <a:spLocks noChangeArrowheads="1"/>
          </p:cNvSpPr>
          <p:nvPr/>
        </p:nvSpPr>
        <p:spPr bwMode="auto">
          <a:xfrm>
            <a:off x="5811838" y="3676650"/>
            <a:ext cx="903287" cy="998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rgbClr val="FF0000"/>
                </a:solidFill>
              </a:rPr>
              <a:t> </a:t>
            </a:r>
            <a:r>
              <a:rPr lang="en-US" sz="3200" i="1">
                <a:solidFill>
                  <a:srgbClr val="FF0000"/>
                </a:solidFill>
              </a:rPr>
              <a:t>÷ 2</a:t>
            </a:r>
          </a:p>
        </p:txBody>
      </p:sp>
      <p:sp>
        <p:nvSpPr>
          <p:cNvPr id="146540" name="Rectangle 108"/>
          <p:cNvSpPr>
            <a:spLocks noChangeArrowheads="1"/>
          </p:cNvSpPr>
          <p:nvPr/>
        </p:nvSpPr>
        <p:spPr bwMode="auto">
          <a:xfrm>
            <a:off x="7875588" y="3676650"/>
            <a:ext cx="903287" cy="998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rgbClr val="FF0000"/>
                </a:solidFill>
              </a:rPr>
              <a:t> </a:t>
            </a:r>
            <a:r>
              <a:rPr lang="en-US" sz="3200" i="1">
                <a:solidFill>
                  <a:srgbClr val="FF0000"/>
                </a:solidFill>
              </a:rPr>
              <a:t>÷ 2</a:t>
            </a:r>
          </a:p>
        </p:txBody>
      </p:sp>
      <p:sp>
        <p:nvSpPr>
          <p:cNvPr id="146506" name="AutoShape 74"/>
          <p:cNvSpPr>
            <a:spLocks noChangeArrowheads="1"/>
          </p:cNvSpPr>
          <p:nvPr/>
        </p:nvSpPr>
        <p:spPr bwMode="auto">
          <a:xfrm>
            <a:off x="749300" y="3306763"/>
            <a:ext cx="279400" cy="1828800"/>
          </a:xfrm>
          <a:prstGeom prst="downArrow">
            <a:avLst>
              <a:gd name="adj1" fmla="val 50000"/>
              <a:gd name="adj2" fmla="val 16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146507" name="AutoShape 75"/>
          <p:cNvSpPr>
            <a:spLocks noChangeArrowheads="1"/>
          </p:cNvSpPr>
          <p:nvPr/>
        </p:nvSpPr>
        <p:spPr bwMode="auto">
          <a:xfrm>
            <a:off x="2416175" y="3306763"/>
            <a:ext cx="279400" cy="1828800"/>
          </a:xfrm>
          <a:prstGeom prst="downArrow">
            <a:avLst>
              <a:gd name="adj1" fmla="val 50000"/>
              <a:gd name="adj2" fmla="val 16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146508" name="AutoShape 76"/>
          <p:cNvSpPr>
            <a:spLocks noChangeArrowheads="1"/>
          </p:cNvSpPr>
          <p:nvPr/>
        </p:nvSpPr>
        <p:spPr bwMode="auto">
          <a:xfrm>
            <a:off x="4073525" y="3306763"/>
            <a:ext cx="279400" cy="1828800"/>
          </a:xfrm>
          <a:prstGeom prst="downArrow">
            <a:avLst>
              <a:gd name="adj1" fmla="val 50000"/>
              <a:gd name="adj2" fmla="val 16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146509" name="AutoShape 77"/>
          <p:cNvSpPr>
            <a:spLocks noChangeArrowheads="1"/>
          </p:cNvSpPr>
          <p:nvPr/>
        </p:nvSpPr>
        <p:spPr bwMode="auto">
          <a:xfrm>
            <a:off x="5797550" y="3306763"/>
            <a:ext cx="279400" cy="1828800"/>
          </a:xfrm>
          <a:prstGeom prst="downArrow">
            <a:avLst>
              <a:gd name="adj1" fmla="val 50000"/>
              <a:gd name="adj2" fmla="val 16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146510" name="AutoShape 78"/>
          <p:cNvSpPr>
            <a:spLocks noChangeArrowheads="1"/>
          </p:cNvSpPr>
          <p:nvPr/>
        </p:nvSpPr>
        <p:spPr bwMode="auto">
          <a:xfrm>
            <a:off x="7869238" y="3306763"/>
            <a:ext cx="279400" cy="1828800"/>
          </a:xfrm>
          <a:prstGeom prst="downArrow">
            <a:avLst>
              <a:gd name="adj1" fmla="val 50000"/>
              <a:gd name="adj2" fmla="val 16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146541" name="AutoShape 109"/>
          <p:cNvSpPr>
            <a:spLocks noChangeArrowheads="1"/>
          </p:cNvSpPr>
          <p:nvPr/>
        </p:nvSpPr>
        <p:spPr bwMode="auto">
          <a:xfrm>
            <a:off x="41275" y="909638"/>
            <a:ext cx="3127375" cy="1128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STEP 1: Choose the maths!</a:t>
            </a:r>
          </a:p>
          <a:p>
            <a:pPr algn="ctr"/>
            <a:r>
              <a:rPr lang="en-GB" sz="1600">
                <a:latin typeface="Comic Sans MS" pitchFamily="66" charset="0"/>
              </a:rPr>
              <a:t>x or </a:t>
            </a:r>
            <a:r>
              <a:rPr lang="en-US" sz="1600">
                <a:latin typeface="Comic Sans MS" pitchFamily="66" charset="0"/>
              </a:rPr>
              <a:t>÷</a:t>
            </a:r>
            <a:r>
              <a:rPr lang="en-GB" sz="1600">
                <a:latin typeface="Comic Sans MS" pitchFamily="66" charset="0"/>
              </a:rPr>
              <a:t> ?</a:t>
            </a:r>
          </a:p>
          <a:p>
            <a:pPr algn="ctr"/>
            <a:r>
              <a:rPr lang="en-GB" sz="1600">
                <a:latin typeface="Comic Sans MS" pitchFamily="66" charset="0"/>
              </a:rPr>
              <a:t>BIGGER means X</a:t>
            </a:r>
          </a:p>
          <a:p>
            <a:pPr algn="ctr"/>
            <a:r>
              <a:rPr lang="en-GB" sz="1600">
                <a:latin typeface="Comic Sans MS" pitchFamily="66" charset="0"/>
              </a:rPr>
              <a:t>SMALLER means </a:t>
            </a:r>
            <a:r>
              <a:rPr lang="en-US" sz="2200"/>
              <a:t>÷</a:t>
            </a:r>
            <a:r>
              <a:rPr lang="en-GB" sz="1600">
                <a:latin typeface="Comic Sans MS" pitchFamily="66" charset="0"/>
              </a:rPr>
              <a:t> </a:t>
            </a:r>
          </a:p>
        </p:txBody>
      </p:sp>
      <p:sp>
        <p:nvSpPr>
          <p:cNvPr id="146542" name="AutoShape 110"/>
          <p:cNvSpPr>
            <a:spLocks noChangeArrowheads="1"/>
          </p:cNvSpPr>
          <p:nvPr/>
        </p:nvSpPr>
        <p:spPr bwMode="auto">
          <a:xfrm>
            <a:off x="3048000" y="1300163"/>
            <a:ext cx="3127375" cy="1128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STEP 2: Do the maths! </a:t>
            </a:r>
          </a:p>
          <a:p>
            <a:r>
              <a:rPr lang="en-GB" sz="1600">
                <a:latin typeface="Comic Sans MS" pitchFamily="66" charset="0"/>
              </a:rPr>
              <a:t>DO THE SAME X or </a:t>
            </a:r>
            <a:r>
              <a:rPr lang="en-US"/>
              <a:t>÷</a:t>
            </a:r>
            <a:r>
              <a:rPr lang="en-GB" sz="1600">
                <a:latin typeface="Comic Sans MS" pitchFamily="66" charset="0"/>
              </a:rPr>
              <a:t> to ALL ingredients </a:t>
            </a:r>
          </a:p>
        </p:txBody>
      </p:sp>
      <p:sp>
        <p:nvSpPr>
          <p:cNvPr id="146543" name="AutoShape 111"/>
          <p:cNvSpPr>
            <a:spLocks noChangeArrowheads="1"/>
          </p:cNvSpPr>
          <p:nvPr/>
        </p:nvSpPr>
        <p:spPr bwMode="auto">
          <a:xfrm>
            <a:off x="5988050" y="909638"/>
            <a:ext cx="3127375" cy="1128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STEP 3: CHECK the maths!</a:t>
            </a:r>
          </a:p>
          <a:p>
            <a:pPr algn="ctr"/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- using ratio.</a:t>
            </a:r>
            <a:endParaRPr lang="en-GB" sz="1600">
              <a:latin typeface="Comic Sans MS" pitchFamily="66" charset="0"/>
            </a:endParaRPr>
          </a:p>
          <a:p>
            <a:pPr algn="ctr"/>
            <a:r>
              <a:rPr lang="en-GB" sz="1600">
                <a:latin typeface="Comic Sans MS" pitchFamily="66" charset="0"/>
              </a:rPr>
              <a:t>Eg: The weight of the butter is always 2 times the weight of the sugar.</a:t>
            </a:r>
          </a:p>
        </p:txBody>
      </p:sp>
      <p:grpSp>
        <p:nvGrpSpPr>
          <p:cNvPr id="146557" name="Group 125"/>
          <p:cNvGrpSpPr>
            <a:grpSpLocks/>
          </p:cNvGrpSpPr>
          <p:nvPr/>
        </p:nvGrpSpPr>
        <p:grpSpPr bwMode="auto">
          <a:xfrm>
            <a:off x="6921500" y="2459038"/>
            <a:ext cx="2039938" cy="941387"/>
            <a:chOff x="4504" y="1711"/>
            <a:chExt cx="1075" cy="496"/>
          </a:xfrm>
        </p:grpSpPr>
        <p:grpSp>
          <p:nvGrpSpPr>
            <p:cNvPr id="146545" name="Group 113"/>
            <p:cNvGrpSpPr>
              <a:grpSpLocks/>
            </p:cNvGrpSpPr>
            <p:nvPr/>
          </p:nvGrpSpPr>
          <p:grpSpPr bwMode="auto">
            <a:xfrm>
              <a:off x="4504" y="1728"/>
              <a:ext cx="1075" cy="479"/>
              <a:chOff x="2109" y="1817"/>
              <a:chExt cx="1542" cy="686"/>
            </a:xfrm>
          </p:grpSpPr>
          <p:sp>
            <p:nvSpPr>
              <p:cNvPr id="146546" name="Oval 114"/>
              <p:cNvSpPr>
                <a:spLocks noChangeArrowheads="1"/>
              </p:cNvSpPr>
              <p:nvPr/>
            </p:nvSpPr>
            <p:spPr bwMode="auto">
              <a:xfrm>
                <a:off x="2109" y="1817"/>
                <a:ext cx="1542" cy="686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547" name="Oval 115"/>
              <p:cNvSpPr>
                <a:spLocks noChangeArrowheads="1"/>
              </p:cNvSpPr>
              <p:nvPr/>
            </p:nvSpPr>
            <p:spPr bwMode="auto">
              <a:xfrm>
                <a:off x="2290" y="1888"/>
                <a:ext cx="1179" cy="499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6548" name="Group 116"/>
            <p:cNvGrpSpPr>
              <a:grpSpLocks/>
            </p:cNvGrpSpPr>
            <p:nvPr/>
          </p:nvGrpSpPr>
          <p:grpSpPr bwMode="auto">
            <a:xfrm>
              <a:off x="4657" y="1711"/>
              <a:ext cx="806" cy="435"/>
              <a:chOff x="2020" y="2213"/>
              <a:chExt cx="1156" cy="623"/>
            </a:xfrm>
          </p:grpSpPr>
          <p:sp>
            <p:nvSpPr>
              <p:cNvPr id="146549" name="Oval 117" descr="Dashed horizontal"/>
              <p:cNvSpPr>
                <a:spLocks noChangeArrowheads="1"/>
              </p:cNvSpPr>
              <p:nvPr/>
            </p:nvSpPr>
            <p:spPr bwMode="auto">
              <a:xfrm>
                <a:off x="2020" y="2213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6550" name="Oval 118" descr="Dashed horizontal"/>
              <p:cNvSpPr>
                <a:spLocks noChangeArrowheads="1"/>
              </p:cNvSpPr>
              <p:nvPr/>
            </p:nvSpPr>
            <p:spPr bwMode="auto">
              <a:xfrm>
                <a:off x="2152" y="2515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6551" name="Oval 119" descr="Dashed horizontal"/>
              <p:cNvSpPr>
                <a:spLocks noChangeArrowheads="1"/>
              </p:cNvSpPr>
              <p:nvPr/>
            </p:nvSpPr>
            <p:spPr bwMode="auto">
              <a:xfrm>
                <a:off x="2482" y="2512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6552" name="Oval 120" descr="Dashed horizontal"/>
              <p:cNvSpPr>
                <a:spLocks noChangeArrowheads="1"/>
              </p:cNvSpPr>
              <p:nvPr/>
            </p:nvSpPr>
            <p:spPr bwMode="auto">
              <a:xfrm>
                <a:off x="2581" y="2375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6553" name="Oval 121" descr="Dashed horizontal"/>
              <p:cNvSpPr>
                <a:spLocks noChangeArrowheads="1"/>
              </p:cNvSpPr>
              <p:nvPr/>
            </p:nvSpPr>
            <p:spPr bwMode="auto">
              <a:xfrm>
                <a:off x="2481" y="2275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6554" name="Oval 122" descr="Dashed horizontal"/>
              <p:cNvSpPr>
                <a:spLocks noChangeArrowheads="1"/>
              </p:cNvSpPr>
              <p:nvPr/>
            </p:nvSpPr>
            <p:spPr bwMode="auto">
              <a:xfrm>
                <a:off x="2220" y="2274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6555" name="Oval 123" descr="Dashed horizontal"/>
              <p:cNvSpPr>
                <a:spLocks noChangeArrowheads="1"/>
              </p:cNvSpPr>
              <p:nvPr/>
            </p:nvSpPr>
            <p:spPr bwMode="auto">
              <a:xfrm>
                <a:off x="2104" y="2333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6556" name="Oval 124" descr="Dashed horizontal"/>
              <p:cNvSpPr>
                <a:spLocks noChangeArrowheads="1"/>
              </p:cNvSpPr>
              <p:nvPr/>
            </p:nvSpPr>
            <p:spPr bwMode="auto">
              <a:xfrm>
                <a:off x="2286" y="2430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</p:grpSp>
      <p:sp>
        <p:nvSpPr>
          <p:cNvPr id="146499" name="Rectangle 67"/>
          <p:cNvSpPr>
            <a:spLocks noChangeArrowheads="1"/>
          </p:cNvSpPr>
          <p:nvPr/>
        </p:nvSpPr>
        <p:spPr bwMode="auto">
          <a:xfrm>
            <a:off x="7367588" y="2301875"/>
            <a:ext cx="1270000" cy="655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20</a:t>
            </a:r>
            <a:endParaRPr lang="en-GB" sz="2400" b="0">
              <a:solidFill>
                <a:srgbClr val="0000CC"/>
              </a:solidFill>
            </a:endParaRPr>
          </a:p>
          <a:p>
            <a:pPr algn="ctr"/>
            <a:r>
              <a:rPr lang="en-GB" sz="2400" b="0"/>
              <a:t>biscuits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6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1000"/>
                                        <p:tgtEl>
                                          <p:spTgt spid="146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4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5" dur="500"/>
                                        <p:tgtEl>
                                          <p:spTgt spid="146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8" dur="500"/>
                                        <p:tgtEl>
                                          <p:spTgt spid="146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4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5" dur="500"/>
                                        <p:tgtEl>
                                          <p:spTgt spid="146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8" dur="500"/>
                                        <p:tgtEl>
                                          <p:spTgt spid="146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4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85" dur="500"/>
                                        <p:tgtEl>
                                          <p:spTgt spid="146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88" dur="500"/>
                                        <p:tgtEl>
                                          <p:spTgt spid="146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4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5" dur="500"/>
                                        <p:tgtEl>
                                          <p:spTgt spid="146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8" dur="500"/>
                                        <p:tgtEl>
                                          <p:spTgt spid="146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46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505" grpId="0"/>
      <p:bldP spid="146515" grpId="1"/>
      <p:bldP spid="146532" grpId="0"/>
      <p:bldP spid="146533" grpId="0"/>
      <p:bldP spid="146534" grpId="0"/>
      <p:bldP spid="146535" grpId="0"/>
      <p:bldP spid="146536" grpId="0" animBg="1"/>
      <p:bldP spid="146537" grpId="0" animBg="1"/>
      <p:bldP spid="146538" grpId="0" animBg="1"/>
      <p:bldP spid="146539" grpId="0" animBg="1"/>
      <p:bldP spid="146540" grpId="0" animBg="1"/>
      <p:bldP spid="146506" grpId="0" animBg="1"/>
      <p:bldP spid="146507" grpId="0" animBg="1"/>
      <p:bldP spid="146508" grpId="0" animBg="1"/>
      <p:bldP spid="146509" grpId="0" animBg="1"/>
      <p:bldP spid="146510" grpId="0" animBg="1"/>
      <p:bldP spid="146541" grpId="0" animBg="1"/>
      <p:bldP spid="146542" grpId="0" animBg="1"/>
      <p:bldP spid="146543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9" name="AutoShape 7"/>
          <p:cNvSpPr>
            <a:spLocks noChangeArrowheads="1"/>
          </p:cNvSpPr>
          <p:nvPr/>
        </p:nvSpPr>
        <p:spPr bwMode="auto">
          <a:xfrm>
            <a:off x="776288" y="398463"/>
            <a:ext cx="6543675" cy="187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3200">
                <a:latin typeface="Comic Sans MS" pitchFamily="66" charset="0"/>
              </a:rPr>
              <a:t>RECAP</a:t>
            </a: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3 Steps for Scaling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1796" name="AutoShape 4"/>
          <p:cNvSpPr>
            <a:spLocks noChangeArrowheads="1"/>
          </p:cNvSpPr>
          <p:nvPr/>
        </p:nvSpPr>
        <p:spPr bwMode="auto">
          <a:xfrm>
            <a:off x="41275" y="414338"/>
            <a:ext cx="7862888" cy="187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STEP 1: CHOOSE the maths!</a:t>
            </a:r>
          </a:p>
          <a:p>
            <a:r>
              <a:rPr lang="en-GB" sz="2400">
                <a:latin typeface="Comic Sans MS" pitchFamily="66" charset="0"/>
              </a:rPr>
              <a:t>CHOOSE FROM x or  </a:t>
            </a:r>
            <a:r>
              <a:rPr lang="en-US" sz="2400">
                <a:latin typeface="Comic Sans MS" pitchFamily="66" charset="0"/>
              </a:rPr>
              <a:t>÷</a:t>
            </a:r>
            <a:r>
              <a:rPr lang="en-GB" sz="2400">
                <a:latin typeface="Comic Sans MS" pitchFamily="66" charset="0"/>
              </a:rPr>
              <a:t> </a:t>
            </a:r>
          </a:p>
          <a:p>
            <a:r>
              <a:rPr lang="en-GB" sz="2400">
                <a:latin typeface="Comic Sans MS" pitchFamily="66" charset="0"/>
              </a:rPr>
              <a:t>                                … BIGGER means X</a:t>
            </a:r>
          </a:p>
          <a:p>
            <a:r>
              <a:rPr lang="en-GB" sz="2400">
                <a:latin typeface="Comic Sans MS" pitchFamily="66" charset="0"/>
              </a:rPr>
              <a:t>                                … SMALLER means </a:t>
            </a:r>
            <a:r>
              <a:rPr lang="en-US" sz="2400"/>
              <a:t>÷</a:t>
            </a:r>
            <a:r>
              <a:rPr lang="en-GB" sz="2400">
                <a:latin typeface="Comic Sans MS" pitchFamily="66" charset="0"/>
              </a:rPr>
              <a:t> </a:t>
            </a:r>
          </a:p>
        </p:txBody>
      </p:sp>
      <p:sp>
        <p:nvSpPr>
          <p:cNvPr id="161797" name="AutoShape 5"/>
          <p:cNvSpPr>
            <a:spLocks noChangeArrowheads="1"/>
          </p:cNvSpPr>
          <p:nvPr/>
        </p:nvSpPr>
        <p:spPr bwMode="auto">
          <a:xfrm>
            <a:off x="676275" y="2441575"/>
            <a:ext cx="7862888" cy="187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STEP 2: DO the maths! </a:t>
            </a:r>
          </a:p>
          <a:p>
            <a:pPr algn="ctr"/>
            <a:endParaRPr lang="en-GB" sz="240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400">
                <a:latin typeface="Comic Sans MS" pitchFamily="66" charset="0"/>
              </a:rPr>
              <a:t>DO THE SAME X or </a:t>
            </a:r>
            <a:r>
              <a:rPr lang="en-US" sz="2400"/>
              <a:t>÷</a:t>
            </a:r>
            <a:r>
              <a:rPr lang="en-GB" sz="2400">
                <a:latin typeface="Comic Sans MS" pitchFamily="66" charset="0"/>
              </a:rPr>
              <a:t> to ALL ingredients </a:t>
            </a:r>
          </a:p>
          <a:p>
            <a:endParaRPr lang="en-GB" sz="2400">
              <a:latin typeface="Comic Sans MS" pitchFamily="66" charset="0"/>
            </a:endParaRPr>
          </a:p>
        </p:txBody>
      </p:sp>
      <p:sp>
        <p:nvSpPr>
          <p:cNvPr id="161798" name="AutoShape 6"/>
          <p:cNvSpPr>
            <a:spLocks noChangeArrowheads="1"/>
          </p:cNvSpPr>
          <p:nvPr/>
        </p:nvSpPr>
        <p:spPr bwMode="auto">
          <a:xfrm>
            <a:off x="1339850" y="4481513"/>
            <a:ext cx="7862888" cy="187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STEP 3: CHECK the maths!</a:t>
            </a:r>
          </a:p>
          <a:p>
            <a:pPr algn="ctr"/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- using ratio.</a:t>
            </a:r>
            <a:endParaRPr lang="en-GB" sz="2400">
              <a:latin typeface="Comic Sans MS" pitchFamily="66" charset="0"/>
            </a:endParaRPr>
          </a:p>
          <a:p>
            <a:pPr algn="ctr"/>
            <a:r>
              <a:rPr lang="en-GB" sz="2400">
                <a:latin typeface="Comic Sans MS" pitchFamily="66" charset="0"/>
              </a:rPr>
              <a:t>Eg: If the weight of the butter is always 2 times the weight of the sugar…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9" grpId="0" animBg="1"/>
      <p:bldP spid="161796" grpId="0" animBg="1"/>
      <p:bldP spid="161797" grpId="0" animBg="1"/>
      <p:bldP spid="16179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2800" b="1"/>
              <a:t>…  Nirmal makes 2 shortbread biscuits</a:t>
            </a:r>
          </a:p>
        </p:txBody>
      </p:sp>
      <p:grpSp>
        <p:nvGrpSpPr>
          <p:cNvPr id="160771" name="Group 3"/>
          <p:cNvGrpSpPr>
            <a:grpSpLocks/>
          </p:cNvGrpSpPr>
          <p:nvPr/>
        </p:nvGrpSpPr>
        <p:grpSpPr bwMode="auto">
          <a:xfrm>
            <a:off x="188913" y="2236788"/>
            <a:ext cx="8775700" cy="1004887"/>
            <a:chOff x="119" y="959"/>
            <a:chExt cx="5528" cy="633"/>
          </a:xfrm>
        </p:grpSpPr>
        <p:sp>
          <p:nvSpPr>
            <p:cNvPr id="160772" name="Text Box 4"/>
            <p:cNvSpPr txBox="1">
              <a:spLocks noChangeArrowheads="1"/>
            </p:cNvSpPr>
            <p:nvPr/>
          </p:nvSpPr>
          <p:spPr bwMode="auto">
            <a:xfrm>
              <a:off x="119" y="1026"/>
              <a:ext cx="5528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lIns="18000" rIns="18000">
              <a:spAutoFit/>
            </a:bodyPr>
            <a:lstStyle/>
            <a:p>
              <a:r>
                <a:rPr lang="en-GB" sz="2800" b="0"/>
                <a:t>              +              +               +                  = </a:t>
              </a:r>
            </a:p>
          </p:txBody>
        </p:sp>
        <p:grpSp>
          <p:nvGrpSpPr>
            <p:cNvPr id="160773" name="Group 5"/>
            <p:cNvGrpSpPr>
              <a:grpSpLocks/>
            </p:cNvGrpSpPr>
            <p:nvPr/>
          </p:nvGrpSpPr>
          <p:grpSpPr bwMode="auto">
            <a:xfrm>
              <a:off x="174" y="959"/>
              <a:ext cx="5417" cy="633"/>
              <a:chOff x="139" y="959"/>
              <a:chExt cx="5417" cy="633"/>
            </a:xfrm>
          </p:grpSpPr>
          <p:grpSp>
            <p:nvGrpSpPr>
              <p:cNvPr id="160774" name="Group 6"/>
              <p:cNvGrpSpPr>
                <a:grpSpLocks/>
              </p:cNvGrpSpPr>
              <p:nvPr/>
            </p:nvGrpSpPr>
            <p:grpSpPr bwMode="auto">
              <a:xfrm>
                <a:off x="4450" y="1061"/>
                <a:ext cx="1106" cy="529"/>
                <a:chOff x="2109" y="1817"/>
                <a:chExt cx="1542" cy="686"/>
              </a:xfrm>
            </p:grpSpPr>
            <p:sp>
              <p:nvSpPr>
                <p:cNvPr id="160775" name="Oval 7"/>
                <p:cNvSpPr>
                  <a:spLocks noChangeArrowheads="1"/>
                </p:cNvSpPr>
                <p:nvPr/>
              </p:nvSpPr>
              <p:spPr bwMode="auto">
                <a:xfrm>
                  <a:off x="2109" y="1817"/>
                  <a:ext cx="1542" cy="686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776" name="Oval 8"/>
                <p:cNvSpPr>
                  <a:spLocks noChangeArrowheads="1"/>
                </p:cNvSpPr>
                <p:nvPr/>
              </p:nvSpPr>
              <p:spPr bwMode="auto">
                <a:xfrm>
                  <a:off x="2290" y="1888"/>
                  <a:ext cx="1179" cy="4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0777" name="Rectangle 9"/>
              <p:cNvSpPr>
                <a:spLocks noChangeArrowheads="1"/>
              </p:cNvSpPr>
              <p:nvPr/>
            </p:nvSpPr>
            <p:spPr bwMode="auto">
              <a:xfrm>
                <a:off x="4606" y="1000"/>
                <a:ext cx="800" cy="41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GB" sz="2400" b="0">
                    <a:solidFill>
                      <a:srgbClr val="FF0000"/>
                    </a:solidFill>
                  </a:rPr>
                  <a:t>20</a:t>
                </a:r>
                <a:endParaRPr lang="en-GB" sz="2400" b="0">
                  <a:solidFill>
                    <a:srgbClr val="0000CC"/>
                  </a:solidFill>
                </a:endParaRPr>
              </a:p>
              <a:p>
                <a:pPr algn="ctr"/>
                <a:r>
                  <a:rPr lang="en-GB" sz="2400" b="0"/>
                  <a:t>biscuits</a:t>
                </a:r>
              </a:p>
            </p:txBody>
          </p:sp>
          <p:sp>
            <p:nvSpPr>
              <p:cNvPr id="160778" name="Freeform 10" descr="Large confetti"/>
              <p:cNvSpPr>
                <a:spLocks/>
              </p:cNvSpPr>
              <p:nvPr/>
            </p:nvSpPr>
            <p:spPr bwMode="auto">
              <a:xfrm>
                <a:off x="2341" y="1205"/>
                <a:ext cx="524" cy="358"/>
              </a:xfrm>
              <a:custGeom>
                <a:avLst/>
                <a:gdLst/>
                <a:ahLst/>
                <a:cxnLst>
                  <a:cxn ang="0">
                    <a:pos x="0" y="668"/>
                  </a:cxn>
                  <a:cxn ang="0">
                    <a:pos x="66" y="447"/>
                  </a:cxn>
                  <a:cxn ang="0">
                    <a:pos x="118" y="250"/>
                  </a:cxn>
                  <a:cxn ang="0">
                    <a:pos x="205" y="136"/>
                  </a:cxn>
                  <a:cxn ang="0">
                    <a:pos x="249" y="0"/>
                  </a:cxn>
                  <a:cxn ang="0">
                    <a:pos x="418" y="117"/>
                  </a:cxn>
                  <a:cxn ang="0">
                    <a:pos x="476" y="250"/>
                  </a:cxn>
                  <a:cxn ang="0">
                    <a:pos x="506" y="406"/>
                  </a:cxn>
                  <a:cxn ang="0">
                    <a:pos x="542" y="504"/>
                  </a:cxn>
                  <a:cxn ang="0">
                    <a:pos x="476" y="640"/>
                  </a:cxn>
                  <a:cxn ang="0">
                    <a:pos x="411" y="716"/>
                  </a:cxn>
                  <a:cxn ang="0">
                    <a:pos x="272" y="697"/>
                  </a:cxn>
                  <a:cxn ang="0">
                    <a:pos x="158" y="686"/>
                  </a:cxn>
                  <a:cxn ang="0">
                    <a:pos x="67" y="686"/>
                  </a:cxn>
                  <a:cxn ang="0">
                    <a:pos x="0" y="668"/>
                  </a:cxn>
                </a:cxnLst>
                <a:rect l="0" t="0" r="r" b="b"/>
                <a:pathLst>
                  <a:path w="542" h="727">
                    <a:moveTo>
                      <a:pt x="0" y="668"/>
                    </a:moveTo>
                    <a:cubicBezTo>
                      <a:pt x="17" y="661"/>
                      <a:pt x="50" y="463"/>
                      <a:pt x="66" y="447"/>
                    </a:cubicBezTo>
                    <a:cubicBezTo>
                      <a:pt x="76" y="437"/>
                      <a:pt x="107" y="282"/>
                      <a:pt x="118" y="250"/>
                    </a:cubicBezTo>
                    <a:cubicBezTo>
                      <a:pt x="140" y="190"/>
                      <a:pt x="178" y="184"/>
                      <a:pt x="205" y="136"/>
                    </a:cubicBezTo>
                    <a:cubicBezTo>
                      <a:pt x="216" y="60"/>
                      <a:pt x="219" y="25"/>
                      <a:pt x="249" y="0"/>
                    </a:cubicBezTo>
                    <a:cubicBezTo>
                      <a:pt x="322" y="22"/>
                      <a:pt x="354" y="79"/>
                      <a:pt x="418" y="117"/>
                    </a:cubicBezTo>
                    <a:cubicBezTo>
                      <a:pt x="469" y="206"/>
                      <a:pt x="452" y="155"/>
                      <a:pt x="476" y="250"/>
                    </a:cubicBezTo>
                    <a:cubicBezTo>
                      <a:pt x="495" y="402"/>
                      <a:pt x="479" y="333"/>
                      <a:pt x="506" y="406"/>
                    </a:cubicBezTo>
                    <a:cubicBezTo>
                      <a:pt x="518" y="437"/>
                      <a:pt x="542" y="504"/>
                      <a:pt x="542" y="504"/>
                    </a:cubicBezTo>
                    <a:cubicBezTo>
                      <a:pt x="516" y="551"/>
                      <a:pt x="507" y="615"/>
                      <a:pt x="476" y="640"/>
                    </a:cubicBezTo>
                    <a:cubicBezTo>
                      <a:pt x="456" y="675"/>
                      <a:pt x="411" y="716"/>
                      <a:pt x="411" y="716"/>
                    </a:cubicBezTo>
                    <a:cubicBezTo>
                      <a:pt x="364" y="710"/>
                      <a:pt x="317" y="713"/>
                      <a:pt x="272" y="697"/>
                    </a:cubicBezTo>
                    <a:cubicBezTo>
                      <a:pt x="224" y="681"/>
                      <a:pt x="190" y="727"/>
                      <a:pt x="158" y="686"/>
                    </a:cubicBezTo>
                    <a:cubicBezTo>
                      <a:pt x="128" y="648"/>
                      <a:pt x="100" y="708"/>
                      <a:pt x="67" y="686"/>
                    </a:cubicBezTo>
                    <a:cubicBezTo>
                      <a:pt x="32" y="626"/>
                      <a:pt x="41" y="633"/>
                      <a:pt x="0" y="668"/>
                    </a:cubicBezTo>
                    <a:close/>
                  </a:path>
                </a:pathLst>
              </a:custGeom>
              <a:pattFill prst="lgConfetti">
                <a:fgClr>
                  <a:srgbClr val="CC9900"/>
                </a:fgClr>
                <a:bgClr>
                  <a:schemeClr val="bg1"/>
                </a:bgClr>
              </a:pattFill>
              <a:ln w="9525" cap="flat">
                <a:solidFill>
                  <a:srgbClr val="C0C0C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779" name="Freeform 11" descr="Large confetti"/>
              <p:cNvSpPr>
                <a:spLocks/>
              </p:cNvSpPr>
              <p:nvPr/>
            </p:nvSpPr>
            <p:spPr bwMode="auto">
              <a:xfrm>
                <a:off x="3362" y="1275"/>
                <a:ext cx="542" cy="303"/>
              </a:xfrm>
              <a:custGeom>
                <a:avLst/>
                <a:gdLst/>
                <a:ahLst/>
                <a:cxnLst>
                  <a:cxn ang="0">
                    <a:pos x="0" y="668"/>
                  </a:cxn>
                  <a:cxn ang="0">
                    <a:pos x="66" y="447"/>
                  </a:cxn>
                  <a:cxn ang="0">
                    <a:pos x="118" y="250"/>
                  </a:cxn>
                  <a:cxn ang="0">
                    <a:pos x="205" y="136"/>
                  </a:cxn>
                  <a:cxn ang="0">
                    <a:pos x="249" y="0"/>
                  </a:cxn>
                  <a:cxn ang="0">
                    <a:pos x="418" y="117"/>
                  </a:cxn>
                  <a:cxn ang="0">
                    <a:pos x="476" y="250"/>
                  </a:cxn>
                  <a:cxn ang="0">
                    <a:pos x="506" y="406"/>
                  </a:cxn>
                  <a:cxn ang="0">
                    <a:pos x="542" y="504"/>
                  </a:cxn>
                  <a:cxn ang="0">
                    <a:pos x="476" y="640"/>
                  </a:cxn>
                  <a:cxn ang="0">
                    <a:pos x="411" y="716"/>
                  </a:cxn>
                  <a:cxn ang="0">
                    <a:pos x="272" y="697"/>
                  </a:cxn>
                  <a:cxn ang="0">
                    <a:pos x="158" y="686"/>
                  </a:cxn>
                  <a:cxn ang="0">
                    <a:pos x="67" y="686"/>
                  </a:cxn>
                  <a:cxn ang="0">
                    <a:pos x="0" y="668"/>
                  </a:cxn>
                </a:cxnLst>
                <a:rect l="0" t="0" r="r" b="b"/>
                <a:pathLst>
                  <a:path w="542" h="727">
                    <a:moveTo>
                      <a:pt x="0" y="668"/>
                    </a:moveTo>
                    <a:cubicBezTo>
                      <a:pt x="17" y="661"/>
                      <a:pt x="50" y="463"/>
                      <a:pt x="66" y="447"/>
                    </a:cubicBezTo>
                    <a:cubicBezTo>
                      <a:pt x="76" y="437"/>
                      <a:pt x="107" y="282"/>
                      <a:pt x="118" y="250"/>
                    </a:cubicBezTo>
                    <a:cubicBezTo>
                      <a:pt x="140" y="190"/>
                      <a:pt x="178" y="184"/>
                      <a:pt x="205" y="136"/>
                    </a:cubicBezTo>
                    <a:cubicBezTo>
                      <a:pt x="216" y="60"/>
                      <a:pt x="219" y="25"/>
                      <a:pt x="249" y="0"/>
                    </a:cubicBezTo>
                    <a:cubicBezTo>
                      <a:pt x="322" y="22"/>
                      <a:pt x="354" y="79"/>
                      <a:pt x="418" y="117"/>
                    </a:cubicBezTo>
                    <a:cubicBezTo>
                      <a:pt x="469" y="206"/>
                      <a:pt x="452" y="155"/>
                      <a:pt x="476" y="250"/>
                    </a:cubicBezTo>
                    <a:cubicBezTo>
                      <a:pt x="495" y="402"/>
                      <a:pt x="479" y="333"/>
                      <a:pt x="506" y="406"/>
                    </a:cubicBezTo>
                    <a:cubicBezTo>
                      <a:pt x="518" y="437"/>
                      <a:pt x="542" y="504"/>
                      <a:pt x="542" y="504"/>
                    </a:cubicBezTo>
                    <a:cubicBezTo>
                      <a:pt x="516" y="551"/>
                      <a:pt x="507" y="615"/>
                      <a:pt x="476" y="640"/>
                    </a:cubicBezTo>
                    <a:cubicBezTo>
                      <a:pt x="456" y="675"/>
                      <a:pt x="411" y="716"/>
                      <a:pt x="411" y="716"/>
                    </a:cubicBezTo>
                    <a:cubicBezTo>
                      <a:pt x="364" y="710"/>
                      <a:pt x="317" y="713"/>
                      <a:pt x="272" y="697"/>
                    </a:cubicBezTo>
                    <a:cubicBezTo>
                      <a:pt x="224" y="681"/>
                      <a:pt x="190" y="727"/>
                      <a:pt x="158" y="686"/>
                    </a:cubicBezTo>
                    <a:cubicBezTo>
                      <a:pt x="128" y="648"/>
                      <a:pt x="100" y="708"/>
                      <a:pt x="67" y="686"/>
                    </a:cubicBezTo>
                    <a:cubicBezTo>
                      <a:pt x="32" y="626"/>
                      <a:pt x="41" y="633"/>
                      <a:pt x="0" y="668"/>
                    </a:cubicBezTo>
                    <a:close/>
                  </a:path>
                </a:pathLst>
              </a:custGeom>
              <a:pattFill prst="lgConfetti">
                <a:fgClr>
                  <a:srgbClr val="FFC00D"/>
                </a:fgClr>
                <a:bgClr>
                  <a:schemeClr val="bg1"/>
                </a:bgClr>
              </a:pattFill>
              <a:ln w="9525" cap="flat">
                <a:solidFill>
                  <a:srgbClr val="C0C0C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780" name="Freeform 12" descr="Large confetti"/>
              <p:cNvSpPr>
                <a:spLocks/>
              </p:cNvSpPr>
              <p:nvPr/>
            </p:nvSpPr>
            <p:spPr bwMode="auto">
              <a:xfrm>
                <a:off x="214" y="959"/>
                <a:ext cx="536" cy="613"/>
              </a:xfrm>
              <a:custGeom>
                <a:avLst/>
                <a:gdLst/>
                <a:ahLst/>
                <a:cxnLst>
                  <a:cxn ang="0">
                    <a:pos x="0" y="668"/>
                  </a:cxn>
                  <a:cxn ang="0">
                    <a:pos x="66" y="447"/>
                  </a:cxn>
                  <a:cxn ang="0">
                    <a:pos x="118" y="250"/>
                  </a:cxn>
                  <a:cxn ang="0">
                    <a:pos x="205" y="136"/>
                  </a:cxn>
                  <a:cxn ang="0">
                    <a:pos x="249" y="0"/>
                  </a:cxn>
                  <a:cxn ang="0">
                    <a:pos x="418" y="117"/>
                  </a:cxn>
                  <a:cxn ang="0">
                    <a:pos x="476" y="250"/>
                  </a:cxn>
                  <a:cxn ang="0">
                    <a:pos x="506" y="406"/>
                  </a:cxn>
                  <a:cxn ang="0">
                    <a:pos x="542" y="504"/>
                  </a:cxn>
                  <a:cxn ang="0">
                    <a:pos x="476" y="640"/>
                  </a:cxn>
                  <a:cxn ang="0">
                    <a:pos x="411" y="716"/>
                  </a:cxn>
                  <a:cxn ang="0">
                    <a:pos x="272" y="697"/>
                  </a:cxn>
                  <a:cxn ang="0">
                    <a:pos x="158" y="686"/>
                  </a:cxn>
                  <a:cxn ang="0">
                    <a:pos x="67" y="686"/>
                  </a:cxn>
                  <a:cxn ang="0">
                    <a:pos x="0" y="668"/>
                  </a:cxn>
                </a:cxnLst>
                <a:rect l="0" t="0" r="r" b="b"/>
                <a:pathLst>
                  <a:path w="542" h="727">
                    <a:moveTo>
                      <a:pt x="0" y="668"/>
                    </a:moveTo>
                    <a:cubicBezTo>
                      <a:pt x="17" y="661"/>
                      <a:pt x="50" y="463"/>
                      <a:pt x="66" y="447"/>
                    </a:cubicBezTo>
                    <a:cubicBezTo>
                      <a:pt x="76" y="437"/>
                      <a:pt x="107" y="282"/>
                      <a:pt x="118" y="250"/>
                    </a:cubicBezTo>
                    <a:cubicBezTo>
                      <a:pt x="140" y="190"/>
                      <a:pt x="178" y="184"/>
                      <a:pt x="205" y="136"/>
                    </a:cubicBezTo>
                    <a:cubicBezTo>
                      <a:pt x="216" y="60"/>
                      <a:pt x="219" y="25"/>
                      <a:pt x="249" y="0"/>
                    </a:cubicBezTo>
                    <a:cubicBezTo>
                      <a:pt x="322" y="22"/>
                      <a:pt x="354" y="79"/>
                      <a:pt x="418" y="117"/>
                    </a:cubicBezTo>
                    <a:cubicBezTo>
                      <a:pt x="469" y="206"/>
                      <a:pt x="452" y="155"/>
                      <a:pt x="476" y="250"/>
                    </a:cubicBezTo>
                    <a:cubicBezTo>
                      <a:pt x="495" y="402"/>
                      <a:pt x="479" y="333"/>
                      <a:pt x="506" y="406"/>
                    </a:cubicBezTo>
                    <a:cubicBezTo>
                      <a:pt x="518" y="437"/>
                      <a:pt x="542" y="504"/>
                      <a:pt x="542" y="504"/>
                    </a:cubicBezTo>
                    <a:cubicBezTo>
                      <a:pt x="516" y="551"/>
                      <a:pt x="507" y="615"/>
                      <a:pt x="476" y="640"/>
                    </a:cubicBezTo>
                    <a:cubicBezTo>
                      <a:pt x="456" y="675"/>
                      <a:pt x="411" y="716"/>
                      <a:pt x="411" y="716"/>
                    </a:cubicBezTo>
                    <a:cubicBezTo>
                      <a:pt x="364" y="710"/>
                      <a:pt x="317" y="713"/>
                      <a:pt x="272" y="697"/>
                    </a:cubicBezTo>
                    <a:cubicBezTo>
                      <a:pt x="224" y="681"/>
                      <a:pt x="190" y="727"/>
                      <a:pt x="158" y="686"/>
                    </a:cubicBezTo>
                    <a:cubicBezTo>
                      <a:pt x="128" y="648"/>
                      <a:pt x="100" y="708"/>
                      <a:pt x="67" y="686"/>
                    </a:cubicBezTo>
                    <a:cubicBezTo>
                      <a:pt x="32" y="626"/>
                      <a:pt x="41" y="633"/>
                      <a:pt x="0" y="668"/>
                    </a:cubicBezTo>
                    <a:close/>
                  </a:path>
                </a:pathLst>
              </a:custGeom>
              <a:pattFill prst="lgConfetti">
                <a:fgClr>
                  <a:srgbClr val="969696"/>
                </a:fgClr>
                <a:bgClr>
                  <a:schemeClr val="bg1"/>
                </a:bgClr>
              </a:pattFill>
              <a:ln w="9525" cap="flat">
                <a:solidFill>
                  <a:srgbClr val="C0C0C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781" name="Freeform 13"/>
              <p:cNvSpPr>
                <a:spLocks/>
              </p:cNvSpPr>
              <p:nvPr/>
            </p:nvSpPr>
            <p:spPr bwMode="auto">
              <a:xfrm>
                <a:off x="1248" y="969"/>
                <a:ext cx="542" cy="618"/>
              </a:xfrm>
              <a:custGeom>
                <a:avLst/>
                <a:gdLst/>
                <a:ahLst/>
                <a:cxnLst>
                  <a:cxn ang="0">
                    <a:pos x="0" y="668"/>
                  </a:cxn>
                  <a:cxn ang="0">
                    <a:pos x="66" y="447"/>
                  </a:cxn>
                  <a:cxn ang="0">
                    <a:pos x="118" y="250"/>
                  </a:cxn>
                  <a:cxn ang="0">
                    <a:pos x="205" y="136"/>
                  </a:cxn>
                  <a:cxn ang="0">
                    <a:pos x="249" y="0"/>
                  </a:cxn>
                  <a:cxn ang="0">
                    <a:pos x="418" y="117"/>
                  </a:cxn>
                  <a:cxn ang="0">
                    <a:pos x="476" y="250"/>
                  </a:cxn>
                  <a:cxn ang="0">
                    <a:pos x="506" y="406"/>
                  </a:cxn>
                  <a:cxn ang="0">
                    <a:pos x="542" y="504"/>
                  </a:cxn>
                  <a:cxn ang="0">
                    <a:pos x="476" y="640"/>
                  </a:cxn>
                  <a:cxn ang="0">
                    <a:pos x="411" y="716"/>
                  </a:cxn>
                  <a:cxn ang="0">
                    <a:pos x="272" y="697"/>
                  </a:cxn>
                  <a:cxn ang="0">
                    <a:pos x="158" y="686"/>
                  </a:cxn>
                  <a:cxn ang="0">
                    <a:pos x="67" y="686"/>
                  </a:cxn>
                  <a:cxn ang="0">
                    <a:pos x="0" y="668"/>
                  </a:cxn>
                </a:cxnLst>
                <a:rect l="0" t="0" r="r" b="b"/>
                <a:pathLst>
                  <a:path w="542" h="727">
                    <a:moveTo>
                      <a:pt x="0" y="668"/>
                    </a:moveTo>
                    <a:cubicBezTo>
                      <a:pt x="17" y="661"/>
                      <a:pt x="50" y="463"/>
                      <a:pt x="66" y="447"/>
                    </a:cubicBezTo>
                    <a:cubicBezTo>
                      <a:pt x="76" y="437"/>
                      <a:pt x="107" y="282"/>
                      <a:pt x="118" y="250"/>
                    </a:cubicBezTo>
                    <a:cubicBezTo>
                      <a:pt x="140" y="190"/>
                      <a:pt x="178" y="184"/>
                      <a:pt x="205" y="136"/>
                    </a:cubicBezTo>
                    <a:cubicBezTo>
                      <a:pt x="216" y="60"/>
                      <a:pt x="219" y="25"/>
                      <a:pt x="249" y="0"/>
                    </a:cubicBezTo>
                    <a:cubicBezTo>
                      <a:pt x="322" y="22"/>
                      <a:pt x="354" y="79"/>
                      <a:pt x="418" y="117"/>
                    </a:cubicBezTo>
                    <a:cubicBezTo>
                      <a:pt x="469" y="206"/>
                      <a:pt x="452" y="155"/>
                      <a:pt x="476" y="250"/>
                    </a:cubicBezTo>
                    <a:cubicBezTo>
                      <a:pt x="495" y="402"/>
                      <a:pt x="479" y="333"/>
                      <a:pt x="506" y="406"/>
                    </a:cubicBezTo>
                    <a:cubicBezTo>
                      <a:pt x="518" y="437"/>
                      <a:pt x="542" y="504"/>
                      <a:pt x="542" y="504"/>
                    </a:cubicBezTo>
                    <a:cubicBezTo>
                      <a:pt x="516" y="551"/>
                      <a:pt x="507" y="615"/>
                      <a:pt x="476" y="640"/>
                    </a:cubicBezTo>
                    <a:cubicBezTo>
                      <a:pt x="456" y="675"/>
                      <a:pt x="411" y="716"/>
                      <a:pt x="411" y="716"/>
                    </a:cubicBezTo>
                    <a:cubicBezTo>
                      <a:pt x="364" y="710"/>
                      <a:pt x="317" y="713"/>
                      <a:pt x="272" y="697"/>
                    </a:cubicBezTo>
                    <a:cubicBezTo>
                      <a:pt x="224" y="681"/>
                      <a:pt x="190" y="727"/>
                      <a:pt x="158" y="686"/>
                    </a:cubicBezTo>
                    <a:cubicBezTo>
                      <a:pt x="128" y="648"/>
                      <a:pt x="100" y="708"/>
                      <a:pt x="67" y="686"/>
                    </a:cubicBezTo>
                    <a:cubicBezTo>
                      <a:pt x="32" y="626"/>
                      <a:pt x="41" y="633"/>
                      <a:pt x="0" y="668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 cap="flat">
                <a:solidFill>
                  <a:srgbClr val="C0C0C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782" name="Rectangle 14"/>
              <p:cNvSpPr>
                <a:spLocks noChangeArrowheads="1"/>
              </p:cNvSpPr>
              <p:nvPr/>
            </p:nvSpPr>
            <p:spPr bwMode="auto">
              <a:xfrm>
                <a:off x="139" y="1021"/>
                <a:ext cx="631" cy="565"/>
              </a:xfrm>
              <a:prstGeom prst="rect">
                <a:avLst/>
              </a:prstGeom>
              <a:solidFill>
                <a:schemeClr val="bg1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Wirefram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tIns="0" anchor="ctr">
                <a:flatTx/>
              </a:bodyPr>
              <a:lstStyle/>
              <a:p>
                <a:pPr algn="ctr"/>
                <a:r>
                  <a:rPr lang="en-GB" sz="2400" b="0">
                    <a:solidFill>
                      <a:srgbClr val="FF0000"/>
                    </a:solidFill>
                  </a:rPr>
                  <a:t>  400g</a:t>
                </a:r>
                <a:r>
                  <a:rPr lang="en-GB" sz="2400" b="0">
                    <a:solidFill>
                      <a:srgbClr val="0000CC"/>
                    </a:solidFill>
                  </a:rPr>
                  <a:t>  </a:t>
                </a:r>
              </a:p>
              <a:p>
                <a:pPr algn="ctr"/>
                <a:r>
                  <a:rPr lang="en-GB" sz="2000" b="0"/>
                  <a:t>  flour</a:t>
                </a:r>
              </a:p>
            </p:txBody>
          </p:sp>
          <p:sp>
            <p:nvSpPr>
              <p:cNvPr id="160783" name="Rectangle 15"/>
              <p:cNvSpPr>
                <a:spLocks noChangeArrowheads="1"/>
              </p:cNvSpPr>
              <p:nvPr/>
            </p:nvSpPr>
            <p:spPr bwMode="auto">
              <a:xfrm>
                <a:off x="1175" y="1027"/>
                <a:ext cx="631" cy="565"/>
              </a:xfrm>
              <a:prstGeom prst="rect">
                <a:avLst/>
              </a:prstGeom>
              <a:solidFill>
                <a:schemeClr val="accent1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Wirefram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tIns="0" anchor="ctr">
                <a:flatTx/>
              </a:bodyPr>
              <a:lstStyle/>
              <a:p>
                <a:pPr algn="ctr"/>
                <a:r>
                  <a:rPr lang="en-GB" sz="2400" b="0">
                    <a:solidFill>
                      <a:srgbClr val="FF0000"/>
                    </a:solidFill>
                  </a:rPr>
                  <a:t>  400g</a:t>
                </a:r>
                <a:r>
                  <a:rPr lang="en-GB" sz="2400" b="0">
                    <a:solidFill>
                      <a:srgbClr val="0000CC"/>
                    </a:solidFill>
                  </a:rPr>
                  <a:t>  </a:t>
                </a:r>
              </a:p>
              <a:p>
                <a:pPr algn="ctr"/>
                <a:r>
                  <a:rPr lang="en-GB" sz="2400" b="0">
                    <a:solidFill>
                      <a:srgbClr val="0000CC"/>
                    </a:solidFill>
                  </a:rPr>
                  <a:t>  </a:t>
                </a:r>
                <a:r>
                  <a:rPr lang="en-GB" sz="2000" b="0"/>
                  <a:t>butter</a:t>
                </a:r>
              </a:p>
            </p:txBody>
          </p:sp>
          <p:sp>
            <p:nvSpPr>
              <p:cNvPr id="160784" name="Rectangle 16"/>
              <p:cNvSpPr>
                <a:spLocks noChangeArrowheads="1"/>
              </p:cNvSpPr>
              <p:nvPr/>
            </p:nvSpPr>
            <p:spPr bwMode="auto">
              <a:xfrm>
                <a:off x="2212" y="1021"/>
                <a:ext cx="631" cy="565"/>
              </a:xfrm>
              <a:prstGeom prst="rect">
                <a:avLst/>
              </a:prstGeom>
              <a:solidFill>
                <a:schemeClr val="accent1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Wirefram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tIns="0" anchor="ctr">
                <a:flatTx/>
              </a:bodyPr>
              <a:lstStyle/>
              <a:p>
                <a:pPr algn="ctr"/>
                <a:r>
                  <a:rPr lang="en-GB" sz="2400" b="0">
                    <a:solidFill>
                      <a:srgbClr val="FF0000"/>
                    </a:solidFill>
                  </a:rPr>
                  <a:t>  200g</a:t>
                </a:r>
                <a:r>
                  <a:rPr lang="en-GB" sz="2400" b="0">
                    <a:solidFill>
                      <a:srgbClr val="0000CC"/>
                    </a:solidFill>
                  </a:rPr>
                  <a:t>  </a:t>
                </a:r>
              </a:p>
              <a:p>
                <a:pPr algn="ctr"/>
                <a:r>
                  <a:rPr lang="en-GB" sz="2400" b="0">
                    <a:solidFill>
                      <a:srgbClr val="0000CC"/>
                    </a:solidFill>
                  </a:rPr>
                  <a:t>  </a:t>
                </a:r>
                <a:r>
                  <a:rPr lang="en-GB" sz="2000" b="0"/>
                  <a:t>sugar</a:t>
                </a:r>
              </a:p>
            </p:txBody>
          </p:sp>
          <p:sp>
            <p:nvSpPr>
              <p:cNvPr id="160785" name="Rectangle 17"/>
              <p:cNvSpPr>
                <a:spLocks noChangeArrowheads="1"/>
              </p:cNvSpPr>
              <p:nvPr/>
            </p:nvSpPr>
            <p:spPr bwMode="auto">
              <a:xfrm>
                <a:off x="3245" y="1024"/>
                <a:ext cx="722" cy="565"/>
              </a:xfrm>
              <a:prstGeom prst="rect">
                <a:avLst/>
              </a:prstGeom>
              <a:solidFill>
                <a:schemeClr val="accent1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Wirefram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tIns="0" anchor="ctr">
                <a:flatTx/>
              </a:bodyPr>
              <a:lstStyle/>
              <a:p>
                <a:pPr algn="ctr"/>
                <a:r>
                  <a:rPr lang="en-GB" sz="2400" b="0">
                    <a:solidFill>
                      <a:srgbClr val="FF0000"/>
                    </a:solidFill>
                  </a:rPr>
                  <a:t>  200g</a:t>
                </a:r>
                <a:r>
                  <a:rPr lang="en-GB" sz="2400" b="0">
                    <a:solidFill>
                      <a:srgbClr val="0000CC"/>
                    </a:solidFill>
                  </a:rPr>
                  <a:t> </a:t>
                </a:r>
              </a:p>
              <a:p>
                <a:pPr algn="ctr"/>
                <a:r>
                  <a:rPr lang="en-GB" sz="2000" b="0">
                    <a:solidFill>
                      <a:srgbClr val="0000CC"/>
                    </a:solidFill>
                  </a:rPr>
                  <a:t>  </a:t>
                </a:r>
                <a:r>
                  <a:rPr lang="en-GB" sz="2000" b="0"/>
                  <a:t>semolina</a:t>
                </a:r>
              </a:p>
            </p:txBody>
          </p:sp>
        </p:grpSp>
      </p:grpSp>
      <p:sp>
        <p:nvSpPr>
          <p:cNvPr id="160786" name="Rectangle 18"/>
          <p:cNvSpPr>
            <a:spLocks noChangeArrowheads="1"/>
          </p:cNvSpPr>
          <p:nvPr/>
        </p:nvSpPr>
        <p:spPr bwMode="auto">
          <a:xfrm>
            <a:off x="219075" y="1016000"/>
            <a:ext cx="8705850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/>
            <a:r>
              <a:rPr lang="en-GB" sz="2000" i="1">
                <a:solidFill>
                  <a:srgbClr val="FF0000"/>
                </a:solidFill>
              </a:rPr>
              <a:t>Nirmal scaled down the recipe for 2 biscuits, but they don’t taste right!</a:t>
            </a:r>
            <a:br>
              <a:rPr lang="en-GB" sz="2000" i="1">
                <a:solidFill>
                  <a:srgbClr val="FF0000"/>
                </a:solidFill>
              </a:rPr>
            </a:br>
            <a:r>
              <a:rPr lang="en-GB" sz="2000" i="1">
                <a:solidFill>
                  <a:srgbClr val="FF0000"/>
                </a:solidFill>
              </a:rPr>
              <a:t/>
            </a:r>
            <a:br>
              <a:rPr lang="en-GB" sz="2000" i="1">
                <a:solidFill>
                  <a:srgbClr val="FF0000"/>
                </a:solidFill>
              </a:rPr>
            </a:br>
            <a:r>
              <a:rPr lang="en-GB" sz="2000">
                <a:solidFill>
                  <a:srgbClr val="CC0000"/>
                </a:solidFill>
              </a:rPr>
              <a:t>Did he scale down correctly and keep the recipe in proportion?  </a:t>
            </a:r>
            <a:endParaRPr lang="en-GB" sz="2000" i="1">
              <a:solidFill>
                <a:srgbClr val="CC0000"/>
              </a:solidFill>
            </a:endParaRPr>
          </a:p>
        </p:txBody>
      </p:sp>
      <p:sp>
        <p:nvSpPr>
          <p:cNvPr id="160788" name="Rectangle 20"/>
          <p:cNvSpPr>
            <a:spLocks noChangeArrowheads="1"/>
          </p:cNvSpPr>
          <p:nvPr/>
        </p:nvSpPr>
        <p:spPr bwMode="auto">
          <a:xfrm>
            <a:off x="968375" y="3660775"/>
            <a:ext cx="903288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chemeClr val="tx2"/>
                </a:solidFill>
              </a:rPr>
              <a:t> </a:t>
            </a:r>
            <a:r>
              <a:rPr lang="en-US" sz="3200" i="1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60789" name="Text Box 21"/>
          <p:cNvSpPr txBox="1">
            <a:spLocks noChangeArrowheads="1"/>
          </p:cNvSpPr>
          <p:nvPr/>
        </p:nvSpPr>
        <p:spPr bwMode="auto">
          <a:xfrm>
            <a:off x="195263" y="5397500"/>
            <a:ext cx="87757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r>
              <a:rPr lang="en-GB" sz="2800" b="0"/>
              <a:t>              +              +               +                  = </a:t>
            </a:r>
          </a:p>
        </p:txBody>
      </p:sp>
      <p:sp>
        <p:nvSpPr>
          <p:cNvPr id="160790" name="Freeform 22" descr="Large confetti"/>
          <p:cNvSpPr>
            <a:spLocks/>
          </p:cNvSpPr>
          <p:nvPr/>
        </p:nvSpPr>
        <p:spPr bwMode="auto">
          <a:xfrm>
            <a:off x="3892550" y="5976938"/>
            <a:ext cx="831850" cy="284162"/>
          </a:xfrm>
          <a:custGeom>
            <a:avLst/>
            <a:gdLst/>
            <a:ahLst/>
            <a:cxnLst>
              <a:cxn ang="0">
                <a:pos x="0" y="668"/>
              </a:cxn>
              <a:cxn ang="0">
                <a:pos x="66" y="447"/>
              </a:cxn>
              <a:cxn ang="0">
                <a:pos x="118" y="250"/>
              </a:cxn>
              <a:cxn ang="0">
                <a:pos x="205" y="136"/>
              </a:cxn>
              <a:cxn ang="0">
                <a:pos x="249" y="0"/>
              </a:cxn>
              <a:cxn ang="0">
                <a:pos x="418" y="117"/>
              </a:cxn>
              <a:cxn ang="0">
                <a:pos x="476" y="250"/>
              </a:cxn>
              <a:cxn ang="0">
                <a:pos x="506" y="406"/>
              </a:cxn>
              <a:cxn ang="0">
                <a:pos x="542" y="504"/>
              </a:cxn>
              <a:cxn ang="0">
                <a:pos x="476" y="640"/>
              </a:cxn>
              <a:cxn ang="0">
                <a:pos x="411" y="716"/>
              </a:cxn>
              <a:cxn ang="0">
                <a:pos x="272" y="697"/>
              </a:cxn>
              <a:cxn ang="0">
                <a:pos x="158" y="686"/>
              </a:cxn>
              <a:cxn ang="0">
                <a:pos x="67" y="686"/>
              </a:cxn>
              <a:cxn ang="0">
                <a:pos x="0" y="668"/>
              </a:cxn>
            </a:cxnLst>
            <a:rect l="0" t="0" r="r" b="b"/>
            <a:pathLst>
              <a:path w="542" h="727">
                <a:moveTo>
                  <a:pt x="0" y="668"/>
                </a:moveTo>
                <a:cubicBezTo>
                  <a:pt x="17" y="661"/>
                  <a:pt x="50" y="463"/>
                  <a:pt x="66" y="447"/>
                </a:cubicBezTo>
                <a:cubicBezTo>
                  <a:pt x="76" y="437"/>
                  <a:pt x="107" y="282"/>
                  <a:pt x="118" y="250"/>
                </a:cubicBezTo>
                <a:cubicBezTo>
                  <a:pt x="140" y="190"/>
                  <a:pt x="178" y="184"/>
                  <a:pt x="205" y="136"/>
                </a:cubicBezTo>
                <a:cubicBezTo>
                  <a:pt x="216" y="60"/>
                  <a:pt x="219" y="25"/>
                  <a:pt x="249" y="0"/>
                </a:cubicBezTo>
                <a:cubicBezTo>
                  <a:pt x="322" y="22"/>
                  <a:pt x="354" y="79"/>
                  <a:pt x="418" y="117"/>
                </a:cubicBezTo>
                <a:cubicBezTo>
                  <a:pt x="469" y="206"/>
                  <a:pt x="452" y="155"/>
                  <a:pt x="476" y="250"/>
                </a:cubicBezTo>
                <a:cubicBezTo>
                  <a:pt x="495" y="402"/>
                  <a:pt x="479" y="333"/>
                  <a:pt x="506" y="406"/>
                </a:cubicBezTo>
                <a:cubicBezTo>
                  <a:pt x="518" y="437"/>
                  <a:pt x="542" y="504"/>
                  <a:pt x="542" y="504"/>
                </a:cubicBezTo>
                <a:cubicBezTo>
                  <a:pt x="516" y="551"/>
                  <a:pt x="507" y="615"/>
                  <a:pt x="476" y="640"/>
                </a:cubicBezTo>
                <a:cubicBezTo>
                  <a:pt x="456" y="675"/>
                  <a:pt x="411" y="716"/>
                  <a:pt x="411" y="716"/>
                </a:cubicBezTo>
                <a:cubicBezTo>
                  <a:pt x="364" y="710"/>
                  <a:pt x="317" y="713"/>
                  <a:pt x="272" y="697"/>
                </a:cubicBezTo>
                <a:cubicBezTo>
                  <a:pt x="224" y="681"/>
                  <a:pt x="190" y="727"/>
                  <a:pt x="158" y="686"/>
                </a:cubicBezTo>
                <a:cubicBezTo>
                  <a:pt x="128" y="648"/>
                  <a:pt x="100" y="708"/>
                  <a:pt x="67" y="686"/>
                </a:cubicBezTo>
                <a:cubicBezTo>
                  <a:pt x="32" y="626"/>
                  <a:pt x="41" y="633"/>
                  <a:pt x="0" y="668"/>
                </a:cubicBezTo>
                <a:close/>
              </a:path>
            </a:pathLst>
          </a:custGeom>
          <a:pattFill prst="lgConfetti">
            <a:fgClr>
              <a:srgbClr val="CC9900"/>
            </a:fgClr>
            <a:bgClr>
              <a:schemeClr val="bg1"/>
            </a:bgClr>
          </a:pattFill>
          <a:ln w="9525" cap="flat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91" name="Freeform 23" descr="Large confetti"/>
          <p:cNvSpPr>
            <a:spLocks/>
          </p:cNvSpPr>
          <p:nvPr/>
        </p:nvSpPr>
        <p:spPr bwMode="auto">
          <a:xfrm>
            <a:off x="5570538" y="6030913"/>
            <a:ext cx="860425" cy="241300"/>
          </a:xfrm>
          <a:custGeom>
            <a:avLst/>
            <a:gdLst/>
            <a:ahLst/>
            <a:cxnLst>
              <a:cxn ang="0">
                <a:pos x="0" y="668"/>
              </a:cxn>
              <a:cxn ang="0">
                <a:pos x="66" y="447"/>
              </a:cxn>
              <a:cxn ang="0">
                <a:pos x="118" y="250"/>
              </a:cxn>
              <a:cxn ang="0">
                <a:pos x="205" y="136"/>
              </a:cxn>
              <a:cxn ang="0">
                <a:pos x="249" y="0"/>
              </a:cxn>
              <a:cxn ang="0">
                <a:pos x="418" y="117"/>
              </a:cxn>
              <a:cxn ang="0">
                <a:pos x="476" y="250"/>
              </a:cxn>
              <a:cxn ang="0">
                <a:pos x="506" y="406"/>
              </a:cxn>
              <a:cxn ang="0">
                <a:pos x="542" y="504"/>
              </a:cxn>
              <a:cxn ang="0">
                <a:pos x="476" y="640"/>
              </a:cxn>
              <a:cxn ang="0">
                <a:pos x="411" y="716"/>
              </a:cxn>
              <a:cxn ang="0">
                <a:pos x="272" y="697"/>
              </a:cxn>
              <a:cxn ang="0">
                <a:pos x="158" y="686"/>
              </a:cxn>
              <a:cxn ang="0">
                <a:pos x="67" y="686"/>
              </a:cxn>
              <a:cxn ang="0">
                <a:pos x="0" y="668"/>
              </a:cxn>
            </a:cxnLst>
            <a:rect l="0" t="0" r="r" b="b"/>
            <a:pathLst>
              <a:path w="542" h="727">
                <a:moveTo>
                  <a:pt x="0" y="668"/>
                </a:moveTo>
                <a:cubicBezTo>
                  <a:pt x="17" y="661"/>
                  <a:pt x="50" y="463"/>
                  <a:pt x="66" y="447"/>
                </a:cubicBezTo>
                <a:cubicBezTo>
                  <a:pt x="76" y="437"/>
                  <a:pt x="107" y="282"/>
                  <a:pt x="118" y="250"/>
                </a:cubicBezTo>
                <a:cubicBezTo>
                  <a:pt x="140" y="190"/>
                  <a:pt x="178" y="184"/>
                  <a:pt x="205" y="136"/>
                </a:cubicBezTo>
                <a:cubicBezTo>
                  <a:pt x="216" y="60"/>
                  <a:pt x="219" y="25"/>
                  <a:pt x="249" y="0"/>
                </a:cubicBezTo>
                <a:cubicBezTo>
                  <a:pt x="322" y="22"/>
                  <a:pt x="354" y="79"/>
                  <a:pt x="418" y="117"/>
                </a:cubicBezTo>
                <a:cubicBezTo>
                  <a:pt x="469" y="206"/>
                  <a:pt x="452" y="155"/>
                  <a:pt x="476" y="250"/>
                </a:cubicBezTo>
                <a:cubicBezTo>
                  <a:pt x="495" y="402"/>
                  <a:pt x="479" y="333"/>
                  <a:pt x="506" y="406"/>
                </a:cubicBezTo>
                <a:cubicBezTo>
                  <a:pt x="518" y="437"/>
                  <a:pt x="542" y="504"/>
                  <a:pt x="542" y="504"/>
                </a:cubicBezTo>
                <a:cubicBezTo>
                  <a:pt x="516" y="551"/>
                  <a:pt x="507" y="615"/>
                  <a:pt x="476" y="640"/>
                </a:cubicBezTo>
                <a:cubicBezTo>
                  <a:pt x="456" y="675"/>
                  <a:pt x="411" y="716"/>
                  <a:pt x="411" y="716"/>
                </a:cubicBezTo>
                <a:cubicBezTo>
                  <a:pt x="364" y="710"/>
                  <a:pt x="317" y="713"/>
                  <a:pt x="272" y="697"/>
                </a:cubicBezTo>
                <a:cubicBezTo>
                  <a:pt x="224" y="681"/>
                  <a:pt x="190" y="727"/>
                  <a:pt x="158" y="686"/>
                </a:cubicBezTo>
                <a:cubicBezTo>
                  <a:pt x="128" y="648"/>
                  <a:pt x="100" y="708"/>
                  <a:pt x="67" y="686"/>
                </a:cubicBezTo>
                <a:cubicBezTo>
                  <a:pt x="32" y="626"/>
                  <a:pt x="41" y="633"/>
                  <a:pt x="0" y="668"/>
                </a:cubicBezTo>
                <a:close/>
              </a:path>
            </a:pathLst>
          </a:custGeom>
          <a:pattFill prst="lgConfetti">
            <a:fgClr>
              <a:srgbClr val="FFC00D"/>
            </a:fgClr>
            <a:bgClr>
              <a:schemeClr val="bg1"/>
            </a:bgClr>
          </a:pattFill>
          <a:ln w="9525" cap="flat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92" name="Freeform 24" descr="Large confetti"/>
          <p:cNvSpPr>
            <a:spLocks/>
          </p:cNvSpPr>
          <p:nvPr/>
        </p:nvSpPr>
        <p:spPr bwMode="auto">
          <a:xfrm>
            <a:off x="401638" y="5776913"/>
            <a:ext cx="850900" cy="487362"/>
          </a:xfrm>
          <a:custGeom>
            <a:avLst/>
            <a:gdLst/>
            <a:ahLst/>
            <a:cxnLst>
              <a:cxn ang="0">
                <a:pos x="0" y="668"/>
              </a:cxn>
              <a:cxn ang="0">
                <a:pos x="66" y="447"/>
              </a:cxn>
              <a:cxn ang="0">
                <a:pos x="118" y="250"/>
              </a:cxn>
              <a:cxn ang="0">
                <a:pos x="205" y="136"/>
              </a:cxn>
              <a:cxn ang="0">
                <a:pos x="249" y="0"/>
              </a:cxn>
              <a:cxn ang="0">
                <a:pos x="418" y="117"/>
              </a:cxn>
              <a:cxn ang="0">
                <a:pos x="476" y="250"/>
              </a:cxn>
              <a:cxn ang="0">
                <a:pos x="506" y="406"/>
              </a:cxn>
              <a:cxn ang="0">
                <a:pos x="542" y="504"/>
              </a:cxn>
              <a:cxn ang="0">
                <a:pos x="476" y="640"/>
              </a:cxn>
              <a:cxn ang="0">
                <a:pos x="411" y="716"/>
              </a:cxn>
              <a:cxn ang="0">
                <a:pos x="272" y="697"/>
              </a:cxn>
              <a:cxn ang="0">
                <a:pos x="158" y="686"/>
              </a:cxn>
              <a:cxn ang="0">
                <a:pos x="67" y="686"/>
              </a:cxn>
              <a:cxn ang="0">
                <a:pos x="0" y="668"/>
              </a:cxn>
            </a:cxnLst>
            <a:rect l="0" t="0" r="r" b="b"/>
            <a:pathLst>
              <a:path w="542" h="727">
                <a:moveTo>
                  <a:pt x="0" y="668"/>
                </a:moveTo>
                <a:cubicBezTo>
                  <a:pt x="17" y="661"/>
                  <a:pt x="50" y="463"/>
                  <a:pt x="66" y="447"/>
                </a:cubicBezTo>
                <a:cubicBezTo>
                  <a:pt x="76" y="437"/>
                  <a:pt x="107" y="282"/>
                  <a:pt x="118" y="250"/>
                </a:cubicBezTo>
                <a:cubicBezTo>
                  <a:pt x="140" y="190"/>
                  <a:pt x="178" y="184"/>
                  <a:pt x="205" y="136"/>
                </a:cubicBezTo>
                <a:cubicBezTo>
                  <a:pt x="216" y="60"/>
                  <a:pt x="219" y="25"/>
                  <a:pt x="249" y="0"/>
                </a:cubicBezTo>
                <a:cubicBezTo>
                  <a:pt x="322" y="22"/>
                  <a:pt x="354" y="79"/>
                  <a:pt x="418" y="117"/>
                </a:cubicBezTo>
                <a:cubicBezTo>
                  <a:pt x="469" y="206"/>
                  <a:pt x="452" y="155"/>
                  <a:pt x="476" y="250"/>
                </a:cubicBezTo>
                <a:cubicBezTo>
                  <a:pt x="495" y="402"/>
                  <a:pt x="479" y="333"/>
                  <a:pt x="506" y="406"/>
                </a:cubicBezTo>
                <a:cubicBezTo>
                  <a:pt x="518" y="437"/>
                  <a:pt x="542" y="504"/>
                  <a:pt x="542" y="504"/>
                </a:cubicBezTo>
                <a:cubicBezTo>
                  <a:pt x="516" y="551"/>
                  <a:pt x="507" y="615"/>
                  <a:pt x="476" y="640"/>
                </a:cubicBezTo>
                <a:cubicBezTo>
                  <a:pt x="456" y="675"/>
                  <a:pt x="411" y="716"/>
                  <a:pt x="411" y="716"/>
                </a:cubicBezTo>
                <a:cubicBezTo>
                  <a:pt x="364" y="710"/>
                  <a:pt x="317" y="713"/>
                  <a:pt x="272" y="697"/>
                </a:cubicBezTo>
                <a:cubicBezTo>
                  <a:pt x="224" y="681"/>
                  <a:pt x="190" y="727"/>
                  <a:pt x="158" y="686"/>
                </a:cubicBezTo>
                <a:cubicBezTo>
                  <a:pt x="128" y="648"/>
                  <a:pt x="100" y="708"/>
                  <a:pt x="67" y="686"/>
                </a:cubicBezTo>
                <a:cubicBezTo>
                  <a:pt x="32" y="626"/>
                  <a:pt x="41" y="633"/>
                  <a:pt x="0" y="668"/>
                </a:cubicBezTo>
                <a:close/>
              </a:path>
            </a:pathLst>
          </a:custGeom>
          <a:pattFill prst="lgConfetti">
            <a:fgClr>
              <a:srgbClr val="969696"/>
            </a:fgClr>
            <a:bgClr>
              <a:schemeClr val="bg1"/>
            </a:bgClr>
          </a:pattFill>
          <a:ln w="9525" cap="flat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93" name="Freeform 25"/>
          <p:cNvSpPr>
            <a:spLocks/>
          </p:cNvSpPr>
          <p:nvPr/>
        </p:nvSpPr>
        <p:spPr bwMode="auto">
          <a:xfrm>
            <a:off x="2043113" y="5783263"/>
            <a:ext cx="860425" cy="490537"/>
          </a:xfrm>
          <a:custGeom>
            <a:avLst/>
            <a:gdLst/>
            <a:ahLst/>
            <a:cxnLst>
              <a:cxn ang="0">
                <a:pos x="0" y="668"/>
              </a:cxn>
              <a:cxn ang="0">
                <a:pos x="66" y="447"/>
              </a:cxn>
              <a:cxn ang="0">
                <a:pos x="118" y="250"/>
              </a:cxn>
              <a:cxn ang="0">
                <a:pos x="205" y="136"/>
              </a:cxn>
              <a:cxn ang="0">
                <a:pos x="249" y="0"/>
              </a:cxn>
              <a:cxn ang="0">
                <a:pos x="418" y="117"/>
              </a:cxn>
              <a:cxn ang="0">
                <a:pos x="476" y="250"/>
              </a:cxn>
              <a:cxn ang="0">
                <a:pos x="506" y="406"/>
              </a:cxn>
              <a:cxn ang="0">
                <a:pos x="542" y="504"/>
              </a:cxn>
              <a:cxn ang="0">
                <a:pos x="476" y="640"/>
              </a:cxn>
              <a:cxn ang="0">
                <a:pos x="411" y="716"/>
              </a:cxn>
              <a:cxn ang="0">
                <a:pos x="272" y="697"/>
              </a:cxn>
              <a:cxn ang="0">
                <a:pos x="158" y="686"/>
              </a:cxn>
              <a:cxn ang="0">
                <a:pos x="67" y="686"/>
              </a:cxn>
              <a:cxn ang="0">
                <a:pos x="0" y="668"/>
              </a:cxn>
            </a:cxnLst>
            <a:rect l="0" t="0" r="r" b="b"/>
            <a:pathLst>
              <a:path w="542" h="727">
                <a:moveTo>
                  <a:pt x="0" y="668"/>
                </a:moveTo>
                <a:cubicBezTo>
                  <a:pt x="17" y="661"/>
                  <a:pt x="50" y="463"/>
                  <a:pt x="66" y="447"/>
                </a:cubicBezTo>
                <a:cubicBezTo>
                  <a:pt x="76" y="437"/>
                  <a:pt x="107" y="282"/>
                  <a:pt x="118" y="250"/>
                </a:cubicBezTo>
                <a:cubicBezTo>
                  <a:pt x="140" y="190"/>
                  <a:pt x="178" y="184"/>
                  <a:pt x="205" y="136"/>
                </a:cubicBezTo>
                <a:cubicBezTo>
                  <a:pt x="216" y="60"/>
                  <a:pt x="219" y="25"/>
                  <a:pt x="249" y="0"/>
                </a:cubicBezTo>
                <a:cubicBezTo>
                  <a:pt x="322" y="22"/>
                  <a:pt x="354" y="79"/>
                  <a:pt x="418" y="117"/>
                </a:cubicBezTo>
                <a:cubicBezTo>
                  <a:pt x="469" y="206"/>
                  <a:pt x="452" y="155"/>
                  <a:pt x="476" y="250"/>
                </a:cubicBezTo>
                <a:cubicBezTo>
                  <a:pt x="495" y="402"/>
                  <a:pt x="479" y="333"/>
                  <a:pt x="506" y="406"/>
                </a:cubicBezTo>
                <a:cubicBezTo>
                  <a:pt x="518" y="437"/>
                  <a:pt x="542" y="504"/>
                  <a:pt x="542" y="504"/>
                </a:cubicBezTo>
                <a:cubicBezTo>
                  <a:pt x="516" y="551"/>
                  <a:pt x="507" y="615"/>
                  <a:pt x="476" y="640"/>
                </a:cubicBezTo>
                <a:cubicBezTo>
                  <a:pt x="456" y="675"/>
                  <a:pt x="411" y="716"/>
                  <a:pt x="411" y="716"/>
                </a:cubicBezTo>
                <a:cubicBezTo>
                  <a:pt x="364" y="710"/>
                  <a:pt x="317" y="713"/>
                  <a:pt x="272" y="697"/>
                </a:cubicBezTo>
                <a:cubicBezTo>
                  <a:pt x="224" y="681"/>
                  <a:pt x="190" y="727"/>
                  <a:pt x="158" y="686"/>
                </a:cubicBezTo>
                <a:cubicBezTo>
                  <a:pt x="128" y="648"/>
                  <a:pt x="100" y="708"/>
                  <a:pt x="67" y="686"/>
                </a:cubicBezTo>
                <a:cubicBezTo>
                  <a:pt x="32" y="626"/>
                  <a:pt x="41" y="633"/>
                  <a:pt x="0" y="668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60794" name="Group 26"/>
          <p:cNvGrpSpPr>
            <a:grpSpLocks/>
          </p:cNvGrpSpPr>
          <p:nvPr/>
        </p:nvGrpSpPr>
        <p:grpSpPr bwMode="auto">
          <a:xfrm>
            <a:off x="7126288" y="5453063"/>
            <a:ext cx="1755775" cy="839787"/>
            <a:chOff x="2109" y="1817"/>
            <a:chExt cx="1542" cy="686"/>
          </a:xfrm>
        </p:grpSpPr>
        <p:sp>
          <p:nvSpPr>
            <p:cNvPr id="160795" name="Oval 27"/>
            <p:cNvSpPr>
              <a:spLocks noChangeArrowheads="1"/>
            </p:cNvSpPr>
            <p:nvPr/>
          </p:nvSpPr>
          <p:spPr bwMode="auto">
            <a:xfrm>
              <a:off x="2109" y="1817"/>
              <a:ext cx="1542" cy="68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96" name="Oval 28"/>
            <p:cNvSpPr>
              <a:spLocks noChangeArrowheads="1"/>
            </p:cNvSpPr>
            <p:nvPr/>
          </p:nvSpPr>
          <p:spPr bwMode="auto">
            <a:xfrm>
              <a:off x="2290" y="1888"/>
              <a:ext cx="1179" cy="49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0797" name="Rectangle 29"/>
          <p:cNvSpPr>
            <a:spLocks noChangeArrowheads="1"/>
          </p:cNvSpPr>
          <p:nvPr/>
        </p:nvSpPr>
        <p:spPr bwMode="auto">
          <a:xfrm>
            <a:off x="7373938" y="5356225"/>
            <a:ext cx="1270000" cy="655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2</a:t>
            </a:r>
            <a:endParaRPr lang="en-GB" sz="2400" b="0">
              <a:solidFill>
                <a:srgbClr val="0000CC"/>
              </a:solidFill>
            </a:endParaRPr>
          </a:p>
          <a:p>
            <a:pPr algn="ctr"/>
            <a:r>
              <a:rPr lang="en-GB" sz="2400" b="0"/>
              <a:t>biscuits</a:t>
            </a:r>
          </a:p>
        </p:txBody>
      </p:sp>
      <p:sp>
        <p:nvSpPr>
          <p:cNvPr id="160798" name="Rectangle 30"/>
          <p:cNvSpPr>
            <a:spLocks noChangeArrowheads="1"/>
          </p:cNvSpPr>
          <p:nvPr/>
        </p:nvSpPr>
        <p:spPr bwMode="auto">
          <a:xfrm>
            <a:off x="282575" y="5389563"/>
            <a:ext cx="1001713" cy="89693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tIns="0" anchor="ctr">
            <a:flatTx/>
          </a:bodyPr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  4000 g</a:t>
            </a:r>
            <a:r>
              <a:rPr lang="en-GB" sz="2400" b="0">
                <a:solidFill>
                  <a:srgbClr val="0000CC"/>
                </a:solidFill>
              </a:rPr>
              <a:t>  </a:t>
            </a:r>
          </a:p>
          <a:p>
            <a:pPr algn="ctr"/>
            <a:r>
              <a:rPr lang="en-GB" sz="2000" b="0"/>
              <a:t>  flour</a:t>
            </a:r>
          </a:p>
        </p:txBody>
      </p:sp>
      <p:sp>
        <p:nvSpPr>
          <p:cNvPr id="160799" name="Rectangle 31"/>
          <p:cNvSpPr>
            <a:spLocks noChangeArrowheads="1"/>
          </p:cNvSpPr>
          <p:nvPr/>
        </p:nvSpPr>
        <p:spPr bwMode="auto">
          <a:xfrm>
            <a:off x="1927225" y="5399088"/>
            <a:ext cx="1001713" cy="89693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tIns="0" anchor="ctr">
            <a:flatTx/>
          </a:bodyPr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  4000 g</a:t>
            </a:r>
            <a:r>
              <a:rPr lang="en-GB" sz="2400" b="0">
                <a:solidFill>
                  <a:srgbClr val="0000CC"/>
                </a:solidFill>
              </a:rPr>
              <a:t>  </a:t>
            </a:r>
          </a:p>
          <a:p>
            <a:pPr algn="ctr"/>
            <a:r>
              <a:rPr lang="en-GB" sz="2400" b="0">
                <a:solidFill>
                  <a:srgbClr val="0000CC"/>
                </a:solidFill>
              </a:rPr>
              <a:t>  </a:t>
            </a:r>
            <a:r>
              <a:rPr lang="en-GB" sz="2000" b="0"/>
              <a:t>butter</a:t>
            </a:r>
          </a:p>
        </p:txBody>
      </p:sp>
      <p:sp>
        <p:nvSpPr>
          <p:cNvPr id="160800" name="Rectangle 32"/>
          <p:cNvSpPr>
            <a:spLocks noChangeArrowheads="1"/>
          </p:cNvSpPr>
          <p:nvPr/>
        </p:nvSpPr>
        <p:spPr bwMode="auto">
          <a:xfrm>
            <a:off x="3573463" y="5389563"/>
            <a:ext cx="1001712" cy="89693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tIns="0" anchor="ctr">
            <a:flatTx/>
          </a:bodyPr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  2000 g</a:t>
            </a:r>
            <a:r>
              <a:rPr lang="en-GB" sz="2400" b="0">
                <a:solidFill>
                  <a:srgbClr val="0000CC"/>
                </a:solidFill>
              </a:rPr>
              <a:t>  </a:t>
            </a:r>
          </a:p>
          <a:p>
            <a:pPr algn="ctr"/>
            <a:r>
              <a:rPr lang="en-GB" sz="2400" b="0">
                <a:solidFill>
                  <a:srgbClr val="0000CC"/>
                </a:solidFill>
              </a:rPr>
              <a:t>  </a:t>
            </a:r>
            <a:r>
              <a:rPr lang="en-GB" sz="2000" b="0"/>
              <a:t>sugar</a:t>
            </a:r>
          </a:p>
        </p:txBody>
      </p:sp>
      <p:sp>
        <p:nvSpPr>
          <p:cNvPr id="160801" name="Rectangle 33"/>
          <p:cNvSpPr>
            <a:spLocks noChangeArrowheads="1"/>
          </p:cNvSpPr>
          <p:nvPr/>
        </p:nvSpPr>
        <p:spPr bwMode="auto">
          <a:xfrm>
            <a:off x="5213350" y="5394325"/>
            <a:ext cx="1146175" cy="896938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tIns="0" anchor="ctr">
            <a:flatTx/>
          </a:bodyPr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 2000 g</a:t>
            </a:r>
            <a:r>
              <a:rPr lang="en-GB" b="0">
                <a:solidFill>
                  <a:srgbClr val="0000CC"/>
                </a:solidFill>
              </a:rPr>
              <a:t> </a:t>
            </a:r>
          </a:p>
          <a:p>
            <a:pPr algn="ctr"/>
            <a:r>
              <a:rPr lang="en-GB" b="0">
                <a:solidFill>
                  <a:srgbClr val="0000CC"/>
                </a:solidFill>
              </a:rPr>
              <a:t>  </a:t>
            </a:r>
            <a:r>
              <a:rPr lang="en-GB" b="0"/>
              <a:t>semolina</a:t>
            </a:r>
            <a:r>
              <a:rPr lang="en-GB" sz="24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0802" name="Rectangle 34"/>
          <p:cNvSpPr>
            <a:spLocks noChangeArrowheads="1"/>
          </p:cNvSpPr>
          <p:nvPr/>
        </p:nvSpPr>
        <p:spPr bwMode="auto">
          <a:xfrm>
            <a:off x="2628900" y="3660775"/>
            <a:ext cx="903288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chemeClr val="tx2"/>
                </a:solidFill>
              </a:rPr>
              <a:t> </a:t>
            </a:r>
            <a:r>
              <a:rPr lang="en-US" sz="3200" i="1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60803" name="Rectangle 35"/>
          <p:cNvSpPr>
            <a:spLocks noChangeArrowheads="1"/>
          </p:cNvSpPr>
          <p:nvPr/>
        </p:nvSpPr>
        <p:spPr bwMode="auto">
          <a:xfrm>
            <a:off x="4297363" y="3660775"/>
            <a:ext cx="903287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chemeClr val="tx2"/>
                </a:solidFill>
              </a:rPr>
              <a:t> </a:t>
            </a:r>
            <a:r>
              <a:rPr lang="en-US" sz="3200" i="1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60804" name="Rectangle 36"/>
          <p:cNvSpPr>
            <a:spLocks noChangeArrowheads="1"/>
          </p:cNvSpPr>
          <p:nvPr/>
        </p:nvSpPr>
        <p:spPr bwMode="auto">
          <a:xfrm>
            <a:off x="6034088" y="3670300"/>
            <a:ext cx="903287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chemeClr val="tx2"/>
                </a:solidFill>
              </a:rPr>
              <a:t> </a:t>
            </a:r>
            <a:r>
              <a:rPr lang="en-US" sz="3200" i="1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60805" name="Rectangle 37"/>
          <p:cNvSpPr>
            <a:spLocks noChangeArrowheads="1"/>
          </p:cNvSpPr>
          <p:nvPr/>
        </p:nvSpPr>
        <p:spPr bwMode="auto">
          <a:xfrm>
            <a:off x="8078788" y="3670300"/>
            <a:ext cx="903287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chemeClr val="tx2"/>
                </a:solidFill>
              </a:rPr>
              <a:t> </a:t>
            </a:r>
            <a:r>
              <a:rPr lang="en-US" sz="3200" i="1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60806" name="Rectangle 38"/>
          <p:cNvSpPr>
            <a:spLocks noChangeArrowheads="1"/>
          </p:cNvSpPr>
          <p:nvPr/>
        </p:nvSpPr>
        <p:spPr bwMode="auto">
          <a:xfrm>
            <a:off x="746125" y="3667125"/>
            <a:ext cx="1095375" cy="998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rgbClr val="FF0000"/>
                </a:solidFill>
              </a:rPr>
              <a:t> </a:t>
            </a:r>
            <a:r>
              <a:rPr lang="en-US" sz="3200" i="1">
                <a:solidFill>
                  <a:srgbClr val="FF0000"/>
                </a:solidFill>
              </a:rPr>
              <a:t>x10</a:t>
            </a:r>
          </a:p>
        </p:txBody>
      </p:sp>
      <p:sp>
        <p:nvSpPr>
          <p:cNvPr id="160807" name="Rectangle 39"/>
          <p:cNvSpPr>
            <a:spLocks noChangeArrowheads="1"/>
          </p:cNvSpPr>
          <p:nvPr/>
        </p:nvSpPr>
        <p:spPr bwMode="auto">
          <a:xfrm>
            <a:off x="2416175" y="3667125"/>
            <a:ext cx="1095375" cy="998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rgbClr val="FF0000"/>
                </a:solidFill>
              </a:rPr>
              <a:t> </a:t>
            </a:r>
            <a:r>
              <a:rPr lang="en-US" sz="3200" i="1">
                <a:solidFill>
                  <a:srgbClr val="FF0000"/>
                </a:solidFill>
              </a:rPr>
              <a:t>x 10</a:t>
            </a:r>
          </a:p>
        </p:txBody>
      </p:sp>
      <p:sp>
        <p:nvSpPr>
          <p:cNvPr id="160808" name="Rectangle 40"/>
          <p:cNvSpPr>
            <a:spLocks noChangeArrowheads="1"/>
          </p:cNvSpPr>
          <p:nvPr/>
        </p:nvSpPr>
        <p:spPr bwMode="auto">
          <a:xfrm>
            <a:off x="4075113" y="3667125"/>
            <a:ext cx="1095375" cy="998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rgbClr val="FF0000"/>
                </a:solidFill>
              </a:rPr>
              <a:t> </a:t>
            </a:r>
            <a:r>
              <a:rPr lang="en-US" sz="3200" i="1">
                <a:solidFill>
                  <a:srgbClr val="FF0000"/>
                </a:solidFill>
              </a:rPr>
              <a:t>x 10</a:t>
            </a:r>
          </a:p>
        </p:txBody>
      </p:sp>
      <p:sp>
        <p:nvSpPr>
          <p:cNvPr id="160809" name="Rectangle 41"/>
          <p:cNvSpPr>
            <a:spLocks noChangeArrowheads="1"/>
          </p:cNvSpPr>
          <p:nvPr/>
        </p:nvSpPr>
        <p:spPr bwMode="auto">
          <a:xfrm>
            <a:off x="5811838" y="3676650"/>
            <a:ext cx="1095375" cy="998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rgbClr val="FF0000"/>
                </a:solidFill>
              </a:rPr>
              <a:t> </a:t>
            </a:r>
            <a:r>
              <a:rPr lang="en-US" sz="3200" i="1">
                <a:solidFill>
                  <a:srgbClr val="FF0000"/>
                </a:solidFill>
              </a:rPr>
              <a:t>x 10</a:t>
            </a:r>
          </a:p>
        </p:txBody>
      </p:sp>
      <p:sp>
        <p:nvSpPr>
          <p:cNvPr id="160810" name="Rectangle 42"/>
          <p:cNvSpPr>
            <a:spLocks noChangeArrowheads="1"/>
          </p:cNvSpPr>
          <p:nvPr/>
        </p:nvSpPr>
        <p:spPr bwMode="auto">
          <a:xfrm>
            <a:off x="7875588" y="3609975"/>
            <a:ext cx="1095375" cy="998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rgbClr val="6600CC"/>
                </a:solidFill>
              </a:rPr>
              <a:t> </a:t>
            </a:r>
            <a:r>
              <a:rPr lang="en-US" sz="3200" i="1">
                <a:solidFill>
                  <a:srgbClr val="FF0000"/>
                </a:solidFill>
              </a:rPr>
              <a:t>x 10</a:t>
            </a:r>
          </a:p>
        </p:txBody>
      </p:sp>
      <p:sp>
        <p:nvSpPr>
          <p:cNvPr id="160811" name="AutoShape 43"/>
          <p:cNvSpPr>
            <a:spLocks noChangeArrowheads="1"/>
          </p:cNvSpPr>
          <p:nvPr/>
        </p:nvSpPr>
        <p:spPr bwMode="auto">
          <a:xfrm>
            <a:off x="749300" y="3306763"/>
            <a:ext cx="279400" cy="1828800"/>
          </a:xfrm>
          <a:prstGeom prst="downArrow">
            <a:avLst>
              <a:gd name="adj1" fmla="val 50000"/>
              <a:gd name="adj2" fmla="val 16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160812" name="AutoShape 44"/>
          <p:cNvSpPr>
            <a:spLocks noChangeArrowheads="1"/>
          </p:cNvSpPr>
          <p:nvPr/>
        </p:nvSpPr>
        <p:spPr bwMode="auto">
          <a:xfrm>
            <a:off x="2416175" y="3306763"/>
            <a:ext cx="279400" cy="1828800"/>
          </a:xfrm>
          <a:prstGeom prst="downArrow">
            <a:avLst>
              <a:gd name="adj1" fmla="val 50000"/>
              <a:gd name="adj2" fmla="val 16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160813" name="AutoShape 45"/>
          <p:cNvSpPr>
            <a:spLocks noChangeArrowheads="1"/>
          </p:cNvSpPr>
          <p:nvPr/>
        </p:nvSpPr>
        <p:spPr bwMode="auto">
          <a:xfrm>
            <a:off x="4073525" y="3306763"/>
            <a:ext cx="279400" cy="1828800"/>
          </a:xfrm>
          <a:prstGeom prst="downArrow">
            <a:avLst>
              <a:gd name="adj1" fmla="val 50000"/>
              <a:gd name="adj2" fmla="val 16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160814" name="AutoShape 46"/>
          <p:cNvSpPr>
            <a:spLocks noChangeArrowheads="1"/>
          </p:cNvSpPr>
          <p:nvPr/>
        </p:nvSpPr>
        <p:spPr bwMode="auto">
          <a:xfrm>
            <a:off x="5797550" y="3306763"/>
            <a:ext cx="279400" cy="1828800"/>
          </a:xfrm>
          <a:prstGeom prst="downArrow">
            <a:avLst>
              <a:gd name="adj1" fmla="val 50000"/>
              <a:gd name="adj2" fmla="val 16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160815" name="AutoShape 47"/>
          <p:cNvSpPr>
            <a:spLocks noChangeArrowheads="1"/>
          </p:cNvSpPr>
          <p:nvPr/>
        </p:nvSpPr>
        <p:spPr bwMode="auto">
          <a:xfrm>
            <a:off x="7869238" y="3306763"/>
            <a:ext cx="279400" cy="1828800"/>
          </a:xfrm>
          <a:prstGeom prst="downArrow">
            <a:avLst>
              <a:gd name="adj1" fmla="val 50000"/>
              <a:gd name="adj2" fmla="val 16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160846" name="AutoShape 78"/>
          <p:cNvSpPr>
            <a:spLocks noChangeArrowheads="1"/>
          </p:cNvSpPr>
          <p:nvPr/>
        </p:nvSpPr>
        <p:spPr bwMode="auto">
          <a:xfrm>
            <a:off x="1354138" y="900113"/>
            <a:ext cx="5051425" cy="1128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Mistake in STEP 1: Choose the maths!</a:t>
            </a:r>
          </a:p>
          <a:p>
            <a:r>
              <a:rPr lang="en-GB" sz="1600">
                <a:latin typeface="Comic Sans MS" pitchFamily="66" charset="0"/>
              </a:rPr>
              <a:t>CHOOSE FROM + - x </a:t>
            </a:r>
            <a:r>
              <a:rPr lang="en-US" sz="1600">
                <a:latin typeface="Comic Sans MS" pitchFamily="66" charset="0"/>
              </a:rPr>
              <a:t>÷</a:t>
            </a:r>
            <a:r>
              <a:rPr lang="en-GB" sz="1600">
                <a:latin typeface="Comic Sans MS" pitchFamily="66" charset="0"/>
              </a:rPr>
              <a:t> </a:t>
            </a:r>
          </a:p>
          <a:p>
            <a:r>
              <a:rPr lang="en-GB" sz="1600">
                <a:latin typeface="Comic Sans MS" pitchFamily="66" charset="0"/>
              </a:rPr>
              <a:t>BIGGER means X        SMALLER means </a:t>
            </a:r>
            <a:r>
              <a:rPr lang="en-US" sz="2200"/>
              <a:t>÷</a:t>
            </a:r>
            <a:r>
              <a:rPr lang="en-GB" sz="1600">
                <a:latin typeface="Comic Sans MS" pitchFamily="66" charset="0"/>
              </a:rPr>
              <a:t> </a:t>
            </a:r>
          </a:p>
          <a:p>
            <a:r>
              <a:rPr lang="en-GB" sz="1600">
                <a:latin typeface="Comic Sans MS" pitchFamily="66" charset="0"/>
              </a:rPr>
              <a:t>BUT… Nirmal did X 10 instead of </a:t>
            </a:r>
            <a:r>
              <a:rPr lang="en-US"/>
              <a:t>÷</a:t>
            </a:r>
            <a:r>
              <a:rPr lang="en-US" b="0"/>
              <a:t> </a:t>
            </a:r>
            <a:r>
              <a:rPr lang="en-GB"/>
              <a:t>10</a:t>
            </a:r>
          </a:p>
        </p:txBody>
      </p:sp>
      <p:grpSp>
        <p:nvGrpSpPr>
          <p:cNvPr id="160817" name="Group 49"/>
          <p:cNvGrpSpPr>
            <a:grpSpLocks/>
          </p:cNvGrpSpPr>
          <p:nvPr/>
        </p:nvGrpSpPr>
        <p:grpSpPr bwMode="auto">
          <a:xfrm>
            <a:off x="63500" y="12700"/>
            <a:ext cx="2049463" cy="1657350"/>
            <a:chOff x="2137" y="1958"/>
            <a:chExt cx="1291" cy="1044"/>
          </a:xfrm>
        </p:grpSpPr>
        <p:grpSp>
          <p:nvGrpSpPr>
            <p:cNvPr id="160818" name="Group 50"/>
            <p:cNvGrpSpPr>
              <a:grpSpLocks/>
            </p:cNvGrpSpPr>
            <p:nvPr/>
          </p:nvGrpSpPr>
          <p:grpSpPr bwMode="auto">
            <a:xfrm>
              <a:off x="2137" y="2325"/>
              <a:ext cx="1227" cy="677"/>
              <a:chOff x="2137" y="2325"/>
              <a:chExt cx="1227" cy="677"/>
            </a:xfrm>
          </p:grpSpPr>
          <p:grpSp>
            <p:nvGrpSpPr>
              <p:cNvPr id="160819" name="Group 51"/>
              <p:cNvGrpSpPr>
                <a:grpSpLocks/>
              </p:cNvGrpSpPr>
              <p:nvPr/>
            </p:nvGrpSpPr>
            <p:grpSpPr bwMode="auto">
              <a:xfrm>
                <a:off x="2137" y="2325"/>
                <a:ext cx="1087" cy="677"/>
                <a:chOff x="2137" y="2325"/>
                <a:chExt cx="1087" cy="677"/>
              </a:xfrm>
            </p:grpSpPr>
            <p:grpSp>
              <p:nvGrpSpPr>
                <p:cNvPr id="160820" name="Group 52"/>
                <p:cNvGrpSpPr>
                  <a:grpSpLocks/>
                </p:cNvGrpSpPr>
                <p:nvPr/>
              </p:nvGrpSpPr>
              <p:grpSpPr bwMode="auto">
                <a:xfrm>
                  <a:off x="2137" y="2455"/>
                  <a:ext cx="1087" cy="547"/>
                  <a:chOff x="3543" y="691"/>
                  <a:chExt cx="1943" cy="1498"/>
                </a:xfrm>
              </p:grpSpPr>
              <p:sp>
                <p:nvSpPr>
                  <p:cNvPr id="160821" name="Freeform 53"/>
                  <p:cNvSpPr>
                    <a:spLocks/>
                  </p:cNvSpPr>
                  <p:nvPr/>
                </p:nvSpPr>
                <p:spPr bwMode="auto">
                  <a:xfrm rot="10800000">
                    <a:off x="4603" y="691"/>
                    <a:ext cx="883" cy="511"/>
                  </a:xfrm>
                  <a:custGeom>
                    <a:avLst/>
                    <a:gdLst/>
                    <a:ahLst/>
                    <a:cxnLst>
                      <a:cxn ang="0">
                        <a:pos x="816" y="14"/>
                      </a:cxn>
                      <a:cxn ang="0">
                        <a:pos x="768" y="2"/>
                      </a:cxn>
                      <a:cxn ang="0">
                        <a:pos x="620" y="26"/>
                      </a:cxn>
                      <a:cxn ang="0">
                        <a:pos x="541" y="45"/>
                      </a:cxn>
                      <a:cxn ang="0">
                        <a:pos x="487" y="81"/>
                      </a:cxn>
                      <a:cxn ang="0">
                        <a:pos x="438" y="117"/>
                      </a:cxn>
                      <a:cxn ang="0">
                        <a:pos x="408" y="148"/>
                      </a:cxn>
                      <a:cxn ang="0">
                        <a:pos x="365" y="220"/>
                      </a:cxn>
                      <a:cxn ang="0">
                        <a:pos x="317" y="257"/>
                      </a:cxn>
                      <a:cxn ang="0">
                        <a:pos x="129" y="354"/>
                      </a:cxn>
                      <a:cxn ang="0">
                        <a:pos x="56" y="342"/>
                      </a:cxn>
                      <a:cxn ang="0">
                        <a:pos x="20" y="330"/>
                      </a:cxn>
                      <a:cxn ang="0">
                        <a:pos x="8" y="311"/>
                      </a:cxn>
                      <a:cxn ang="0">
                        <a:pos x="38" y="342"/>
                      </a:cxn>
                      <a:cxn ang="0">
                        <a:pos x="62" y="378"/>
                      </a:cxn>
                      <a:cxn ang="0">
                        <a:pos x="141" y="451"/>
                      </a:cxn>
                      <a:cxn ang="0">
                        <a:pos x="317" y="511"/>
                      </a:cxn>
                      <a:cxn ang="0">
                        <a:pos x="487" y="487"/>
                      </a:cxn>
                      <a:cxn ang="0">
                        <a:pos x="596" y="421"/>
                      </a:cxn>
                      <a:cxn ang="0">
                        <a:pos x="723" y="305"/>
                      </a:cxn>
                      <a:cxn ang="0">
                        <a:pos x="883" y="56"/>
                      </a:cxn>
                    </a:cxnLst>
                    <a:rect l="0" t="0" r="r" b="b"/>
                    <a:pathLst>
                      <a:path w="883" h="511">
                        <a:moveTo>
                          <a:pt x="816" y="14"/>
                        </a:moveTo>
                        <a:cubicBezTo>
                          <a:pt x="792" y="1"/>
                          <a:pt x="801" y="0"/>
                          <a:pt x="768" y="2"/>
                        </a:cubicBezTo>
                        <a:cubicBezTo>
                          <a:pt x="735" y="4"/>
                          <a:pt x="658" y="19"/>
                          <a:pt x="620" y="26"/>
                        </a:cubicBezTo>
                        <a:cubicBezTo>
                          <a:pt x="565" y="34"/>
                          <a:pt x="591" y="27"/>
                          <a:pt x="541" y="45"/>
                        </a:cubicBezTo>
                        <a:cubicBezTo>
                          <a:pt x="519" y="53"/>
                          <a:pt x="510" y="73"/>
                          <a:pt x="487" y="81"/>
                        </a:cubicBezTo>
                        <a:cubicBezTo>
                          <a:pt x="451" y="115"/>
                          <a:pt x="470" y="106"/>
                          <a:pt x="438" y="117"/>
                        </a:cubicBezTo>
                        <a:cubicBezTo>
                          <a:pt x="395" y="185"/>
                          <a:pt x="458" y="90"/>
                          <a:pt x="408" y="148"/>
                        </a:cubicBezTo>
                        <a:cubicBezTo>
                          <a:pt x="387" y="172"/>
                          <a:pt x="383" y="196"/>
                          <a:pt x="365" y="220"/>
                        </a:cubicBezTo>
                        <a:cubicBezTo>
                          <a:pt x="353" y="236"/>
                          <a:pt x="317" y="257"/>
                          <a:pt x="317" y="257"/>
                        </a:cubicBezTo>
                        <a:cubicBezTo>
                          <a:pt x="272" y="325"/>
                          <a:pt x="206" y="344"/>
                          <a:pt x="129" y="354"/>
                        </a:cubicBezTo>
                        <a:cubicBezTo>
                          <a:pt x="80" y="338"/>
                          <a:pt x="157" y="362"/>
                          <a:pt x="56" y="342"/>
                        </a:cubicBezTo>
                        <a:cubicBezTo>
                          <a:pt x="44" y="340"/>
                          <a:pt x="20" y="330"/>
                          <a:pt x="20" y="330"/>
                        </a:cubicBezTo>
                        <a:cubicBezTo>
                          <a:pt x="16" y="324"/>
                          <a:pt x="12" y="317"/>
                          <a:pt x="8" y="311"/>
                        </a:cubicBezTo>
                        <a:cubicBezTo>
                          <a:pt x="0" y="299"/>
                          <a:pt x="30" y="330"/>
                          <a:pt x="38" y="342"/>
                        </a:cubicBezTo>
                        <a:cubicBezTo>
                          <a:pt x="46" y="354"/>
                          <a:pt x="52" y="368"/>
                          <a:pt x="62" y="378"/>
                        </a:cubicBezTo>
                        <a:cubicBezTo>
                          <a:pt x="88" y="404"/>
                          <a:pt x="104" y="439"/>
                          <a:pt x="141" y="451"/>
                        </a:cubicBezTo>
                        <a:cubicBezTo>
                          <a:pt x="182" y="492"/>
                          <a:pt x="262" y="500"/>
                          <a:pt x="317" y="511"/>
                        </a:cubicBezTo>
                        <a:cubicBezTo>
                          <a:pt x="376" y="507"/>
                          <a:pt x="431" y="505"/>
                          <a:pt x="487" y="487"/>
                        </a:cubicBezTo>
                        <a:cubicBezTo>
                          <a:pt x="522" y="464"/>
                          <a:pt x="560" y="445"/>
                          <a:pt x="596" y="421"/>
                        </a:cubicBezTo>
                        <a:cubicBezTo>
                          <a:pt x="643" y="389"/>
                          <a:pt x="674" y="338"/>
                          <a:pt x="723" y="305"/>
                        </a:cubicBezTo>
                        <a:cubicBezTo>
                          <a:pt x="763" y="257"/>
                          <a:pt x="868" y="93"/>
                          <a:pt x="883" y="56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FFCC"/>
                      </a:gs>
                      <a:gs pos="100000">
                        <a:srgbClr val="FFFF00"/>
                      </a:gs>
                    </a:gsLst>
                    <a:lin ang="2700000" scaled="1"/>
                  </a:gra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60822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3543" y="777"/>
                    <a:ext cx="1688" cy="1412"/>
                    <a:chOff x="3543" y="777"/>
                    <a:chExt cx="1688" cy="1412"/>
                  </a:xfrm>
                </p:grpSpPr>
                <p:sp>
                  <p:nvSpPr>
                    <p:cNvPr id="160823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3990" y="959"/>
                      <a:ext cx="766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99"/>
                        </a:cxn>
                        <a:cxn ang="0">
                          <a:pos x="311" y="30"/>
                        </a:cxn>
                        <a:cxn ang="0">
                          <a:pos x="518" y="0"/>
                        </a:cxn>
                        <a:cxn ang="0">
                          <a:pos x="657" y="24"/>
                        </a:cxn>
                        <a:cxn ang="0">
                          <a:pos x="693" y="36"/>
                        </a:cxn>
                        <a:cxn ang="0">
                          <a:pos x="712" y="42"/>
                        </a:cxn>
                        <a:cxn ang="0">
                          <a:pos x="766" y="73"/>
                        </a:cxn>
                        <a:cxn ang="0">
                          <a:pos x="712" y="109"/>
                        </a:cxn>
                        <a:cxn ang="0">
                          <a:pos x="675" y="133"/>
                        </a:cxn>
                        <a:cxn ang="0">
                          <a:pos x="673" y="163"/>
                        </a:cxn>
                        <a:cxn ang="0">
                          <a:pos x="660" y="175"/>
                        </a:cxn>
                        <a:cxn ang="0">
                          <a:pos x="667" y="187"/>
                        </a:cxn>
                        <a:cxn ang="0">
                          <a:pos x="618" y="235"/>
                        </a:cxn>
                        <a:cxn ang="0">
                          <a:pos x="315" y="84"/>
                        </a:cxn>
                        <a:cxn ang="0">
                          <a:pos x="0" y="199"/>
                        </a:cxn>
                      </a:cxnLst>
                      <a:rect l="0" t="0" r="r" b="b"/>
                      <a:pathLst>
                        <a:path w="766" h="246">
                          <a:moveTo>
                            <a:pt x="0" y="199"/>
                          </a:moveTo>
                          <a:cubicBezTo>
                            <a:pt x="53" y="155"/>
                            <a:pt x="250" y="60"/>
                            <a:pt x="311" y="30"/>
                          </a:cubicBezTo>
                          <a:cubicBezTo>
                            <a:pt x="360" y="6"/>
                            <a:pt x="469" y="3"/>
                            <a:pt x="518" y="0"/>
                          </a:cubicBezTo>
                          <a:cubicBezTo>
                            <a:pt x="563" y="15"/>
                            <a:pt x="611" y="10"/>
                            <a:pt x="657" y="24"/>
                          </a:cubicBezTo>
                          <a:cubicBezTo>
                            <a:pt x="669" y="28"/>
                            <a:pt x="681" y="32"/>
                            <a:pt x="693" y="36"/>
                          </a:cubicBezTo>
                          <a:cubicBezTo>
                            <a:pt x="699" y="38"/>
                            <a:pt x="712" y="42"/>
                            <a:pt x="712" y="42"/>
                          </a:cubicBezTo>
                          <a:cubicBezTo>
                            <a:pt x="730" y="54"/>
                            <a:pt x="748" y="60"/>
                            <a:pt x="766" y="73"/>
                          </a:cubicBezTo>
                          <a:cubicBezTo>
                            <a:pt x="745" y="87"/>
                            <a:pt x="732" y="93"/>
                            <a:pt x="712" y="109"/>
                          </a:cubicBezTo>
                          <a:cubicBezTo>
                            <a:pt x="700" y="118"/>
                            <a:pt x="675" y="133"/>
                            <a:pt x="675" y="133"/>
                          </a:cubicBezTo>
                          <a:cubicBezTo>
                            <a:pt x="637" y="174"/>
                            <a:pt x="713" y="131"/>
                            <a:pt x="673" y="163"/>
                          </a:cubicBezTo>
                          <a:cubicBezTo>
                            <a:pt x="655" y="216"/>
                            <a:pt x="676" y="189"/>
                            <a:pt x="660" y="175"/>
                          </a:cubicBezTo>
                          <a:cubicBezTo>
                            <a:pt x="649" y="165"/>
                            <a:pt x="667" y="187"/>
                            <a:pt x="667" y="187"/>
                          </a:cubicBezTo>
                          <a:cubicBezTo>
                            <a:pt x="646" y="156"/>
                            <a:pt x="651" y="246"/>
                            <a:pt x="618" y="235"/>
                          </a:cubicBezTo>
                          <a:cubicBezTo>
                            <a:pt x="564" y="237"/>
                            <a:pt x="418" y="90"/>
                            <a:pt x="315" y="84"/>
                          </a:cubicBezTo>
                          <a:cubicBezTo>
                            <a:pt x="212" y="78"/>
                            <a:pt x="66" y="175"/>
                            <a:pt x="0" y="199"/>
                          </a:cubicBez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rgbClr val="FFCC00"/>
                        </a:gs>
                        <a:gs pos="100000">
                          <a:srgbClr val="FFFFCC"/>
                        </a:gs>
                      </a:gsLst>
                      <a:lin ang="2700000" scaled="1"/>
                    </a:gradFill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60824" name="Group 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43" y="777"/>
                      <a:ext cx="1688" cy="1412"/>
                      <a:chOff x="3543" y="777"/>
                      <a:chExt cx="1688" cy="1412"/>
                    </a:xfrm>
                  </p:grpSpPr>
                  <p:sp>
                    <p:nvSpPr>
                      <p:cNvPr id="160825" name="Freeform 57"/>
                      <p:cNvSpPr>
                        <a:spLocks/>
                      </p:cNvSpPr>
                      <p:nvPr/>
                    </p:nvSpPr>
                    <p:spPr bwMode="auto">
                      <a:xfrm rot="3535074" flipH="1">
                        <a:off x="4907" y="596"/>
                        <a:ext cx="144" cy="50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5" y="33"/>
                          </a:cxn>
                          <a:cxn ang="0">
                            <a:pos x="79" y="142"/>
                          </a:cxn>
                          <a:cxn ang="0">
                            <a:pos x="49" y="415"/>
                          </a:cxn>
                          <a:cxn ang="0">
                            <a:pos x="25" y="512"/>
                          </a:cxn>
                          <a:cxn ang="0">
                            <a:pos x="18" y="542"/>
                          </a:cxn>
                          <a:cxn ang="0">
                            <a:pos x="12" y="560"/>
                          </a:cxn>
                          <a:cxn ang="0">
                            <a:pos x="61" y="518"/>
                          </a:cxn>
                          <a:cxn ang="0">
                            <a:pos x="91" y="487"/>
                          </a:cxn>
                          <a:cxn ang="0">
                            <a:pos x="128" y="421"/>
                          </a:cxn>
                          <a:cxn ang="0">
                            <a:pos x="146" y="366"/>
                          </a:cxn>
                          <a:cxn ang="0">
                            <a:pos x="158" y="330"/>
                          </a:cxn>
                          <a:cxn ang="0">
                            <a:pos x="67" y="69"/>
                          </a:cxn>
                          <a:cxn ang="0">
                            <a:pos x="18" y="33"/>
                          </a:cxn>
                          <a:cxn ang="0">
                            <a:pos x="25" y="33"/>
                          </a:cxn>
                        </a:cxnLst>
                        <a:rect l="0" t="0" r="r" b="b"/>
                        <a:pathLst>
                          <a:path w="158" h="563">
                            <a:moveTo>
                              <a:pt x="25" y="33"/>
                            </a:moveTo>
                            <a:cubicBezTo>
                              <a:pt x="67" y="82"/>
                              <a:pt x="61" y="88"/>
                              <a:pt x="79" y="142"/>
                            </a:cubicBezTo>
                            <a:cubicBezTo>
                              <a:pt x="85" y="259"/>
                              <a:pt x="84" y="311"/>
                              <a:pt x="49" y="415"/>
                            </a:cubicBezTo>
                            <a:cubicBezTo>
                              <a:pt x="38" y="449"/>
                              <a:pt x="34" y="474"/>
                              <a:pt x="25" y="512"/>
                            </a:cubicBezTo>
                            <a:cubicBezTo>
                              <a:pt x="23" y="522"/>
                              <a:pt x="21" y="532"/>
                              <a:pt x="18" y="542"/>
                            </a:cubicBezTo>
                            <a:cubicBezTo>
                              <a:pt x="16" y="548"/>
                              <a:pt x="6" y="563"/>
                              <a:pt x="12" y="560"/>
                            </a:cubicBezTo>
                            <a:cubicBezTo>
                              <a:pt x="31" y="551"/>
                              <a:pt x="45" y="532"/>
                              <a:pt x="61" y="518"/>
                            </a:cubicBezTo>
                            <a:cubicBezTo>
                              <a:pt x="72" y="508"/>
                              <a:pt x="91" y="487"/>
                              <a:pt x="91" y="487"/>
                            </a:cubicBezTo>
                            <a:cubicBezTo>
                              <a:pt x="99" y="464"/>
                              <a:pt x="110" y="437"/>
                              <a:pt x="128" y="421"/>
                            </a:cubicBezTo>
                            <a:cubicBezTo>
                              <a:pt x="142" y="378"/>
                              <a:pt x="136" y="396"/>
                              <a:pt x="146" y="366"/>
                            </a:cubicBezTo>
                            <a:cubicBezTo>
                              <a:pt x="150" y="354"/>
                              <a:pt x="158" y="330"/>
                              <a:pt x="158" y="330"/>
                            </a:cubicBezTo>
                            <a:cubicBezTo>
                              <a:pt x="153" y="265"/>
                              <a:pt x="150" y="97"/>
                              <a:pt x="67" y="69"/>
                            </a:cubicBezTo>
                            <a:cubicBezTo>
                              <a:pt x="53" y="48"/>
                              <a:pt x="42" y="41"/>
                              <a:pt x="18" y="33"/>
                            </a:cubicBezTo>
                            <a:cubicBezTo>
                              <a:pt x="1" y="0"/>
                              <a:pt x="0" y="2"/>
                              <a:pt x="25" y="33"/>
                            </a:cubicBez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160826" name="Group 5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543" y="917"/>
                        <a:ext cx="1531" cy="1272"/>
                        <a:chOff x="3543" y="917"/>
                        <a:chExt cx="1531" cy="1272"/>
                      </a:xfrm>
                    </p:grpSpPr>
                    <p:grpSp>
                      <p:nvGrpSpPr>
                        <p:cNvPr id="160827" name="Group 5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543" y="917"/>
                          <a:ext cx="1531" cy="1272"/>
                          <a:chOff x="3543" y="917"/>
                          <a:chExt cx="1531" cy="1272"/>
                        </a:xfrm>
                      </p:grpSpPr>
                      <p:sp>
                        <p:nvSpPr>
                          <p:cNvPr id="160828" name="Freeform 6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631" y="1049"/>
                            <a:ext cx="443" cy="1140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97"/>
                              </a:cxn>
                              <a:cxn ang="0">
                                <a:pos x="49" y="169"/>
                              </a:cxn>
                              <a:cxn ang="0">
                                <a:pos x="97" y="333"/>
                              </a:cxn>
                              <a:cxn ang="0">
                                <a:pos x="85" y="564"/>
                              </a:cxn>
                              <a:cxn ang="0">
                                <a:pos x="43" y="721"/>
                              </a:cxn>
                              <a:cxn ang="0">
                                <a:pos x="79" y="945"/>
                              </a:cxn>
                              <a:cxn ang="0">
                                <a:pos x="122" y="1012"/>
                              </a:cxn>
                              <a:cxn ang="0">
                                <a:pos x="310" y="1140"/>
                              </a:cxn>
                              <a:cxn ang="0">
                                <a:pos x="285" y="1085"/>
                              </a:cxn>
                              <a:cxn ang="0">
                                <a:pos x="273" y="958"/>
                              </a:cxn>
                              <a:cxn ang="0">
                                <a:pos x="304" y="861"/>
                              </a:cxn>
                              <a:cxn ang="0">
                                <a:pos x="340" y="673"/>
                              </a:cxn>
                              <a:cxn ang="0">
                                <a:pos x="401" y="527"/>
                              </a:cxn>
                              <a:cxn ang="0">
                                <a:pos x="443" y="363"/>
                              </a:cxn>
                              <a:cxn ang="0">
                                <a:pos x="437" y="279"/>
                              </a:cxn>
                              <a:cxn ang="0">
                                <a:pos x="219" y="78"/>
                              </a:cxn>
                              <a:cxn ang="0">
                                <a:pos x="134" y="30"/>
                              </a:cxn>
                              <a:cxn ang="0">
                                <a:pos x="103" y="0"/>
                              </a:cxn>
                              <a:cxn ang="0">
                                <a:pos x="55" y="48"/>
                              </a:cxn>
                              <a:cxn ang="0">
                                <a:pos x="0" y="97"/>
                              </a:cxn>
                            </a:cxnLst>
                            <a:rect l="0" t="0" r="r" b="b"/>
                            <a:pathLst>
                              <a:path w="443" h="1140">
                                <a:moveTo>
                                  <a:pt x="0" y="97"/>
                                </a:moveTo>
                                <a:cubicBezTo>
                                  <a:pt x="16" y="121"/>
                                  <a:pt x="33" y="145"/>
                                  <a:pt x="49" y="169"/>
                                </a:cubicBezTo>
                                <a:cubicBezTo>
                                  <a:pt x="71" y="202"/>
                                  <a:pt x="84" y="293"/>
                                  <a:pt x="97" y="333"/>
                                </a:cubicBezTo>
                                <a:cubicBezTo>
                                  <a:pt x="105" y="406"/>
                                  <a:pt x="104" y="493"/>
                                  <a:pt x="85" y="564"/>
                                </a:cubicBezTo>
                                <a:cubicBezTo>
                                  <a:pt x="71" y="617"/>
                                  <a:pt x="52" y="667"/>
                                  <a:pt x="43" y="721"/>
                                </a:cubicBezTo>
                                <a:cubicBezTo>
                                  <a:pt x="46" y="797"/>
                                  <a:pt x="35" y="879"/>
                                  <a:pt x="79" y="945"/>
                                </a:cubicBezTo>
                                <a:cubicBezTo>
                                  <a:pt x="88" y="973"/>
                                  <a:pt x="104" y="991"/>
                                  <a:pt x="122" y="1012"/>
                                </a:cubicBezTo>
                                <a:cubicBezTo>
                                  <a:pt x="173" y="1074"/>
                                  <a:pt x="235" y="1113"/>
                                  <a:pt x="310" y="1140"/>
                                </a:cubicBezTo>
                                <a:cubicBezTo>
                                  <a:pt x="304" y="1119"/>
                                  <a:pt x="292" y="1105"/>
                                  <a:pt x="285" y="1085"/>
                                </a:cubicBezTo>
                                <a:cubicBezTo>
                                  <a:pt x="279" y="1046"/>
                                  <a:pt x="271" y="995"/>
                                  <a:pt x="273" y="958"/>
                                </a:cubicBezTo>
                                <a:cubicBezTo>
                                  <a:pt x="275" y="927"/>
                                  <a:pt x="297" y="892"/>
                                  <a:pt x="304" y="861"/>
                                </a:cubicBezTo>
                                <a:cubicBezTo>
                                  <a:pt x="319" y="798"/>
                                  <a:pt x="328" y="716"/>
                                  <a:pt x="340" y="673"/>
                                </a:cubicBezTo>
                                <a:cubicBezTo>
                                  <a:pt x="352" y="630"/>
                                  <a:pt x="383" y="581"/>
                                  <a:pt x="401" y="527"/>
                                </a:cubicBezTo>
                                <a:cubicBezTo>
                                  <a:pt x="419" y="473"/>
                                  <a:pt x="434" y="419"/>
                                  <a:pt x="443" y="363"/>
                                </a:cubicBezTo>
                                <a:cubicBezTo>
                                  <a:pt x="441" y="335"/>
                                  <a:pt x="441" y="307"/>
                                  <a:pt x="437" y="279"/>
                                </a:cubicBezTo>
                                <a:cubicBezTo>
                                  <a:pt x="417" y="148"/>
                                  <a:pt x="328" y="120"/>
                                  <a:pt x="219" y="78"/>
                                </a:cubicBezTo>
                                <a:cubicBezTo>
                                  <a:pt x="193" y="54"/>
                                  <a:pt x="161" y="56"/>
                                  <a:pt x="134" y="30"/>
                                </a:cubicBezTo>
                                <a:cubicBezTo>
                                  <a:pt x="124" y="20"/>
                                  <a:pt x="103" y="0"/>
                                  <a:pt x="103" y="0"/>
                                </a:cubicBezTo>
                                <a:cubicBezTo>
                                  <a:pt x="86" y="17"/>
                                  <a:pt x="75" y="34"/>
                                  <a:pt x="55" y="48"/>
                                </a:cubicBezTo>
                                <a:cubicBezTo>
                                  <a:pt x="34" y="80"/>
                                  <a:pt x="41" y="97"/>
                                  <a:pt x="0" y="97"/>
                                </a:cubicBezTo>
                                <a:close/>
                              </a:path>
                            </a:pathLst>
                          </a:custGeom>
                          <a:gradFill rotWithShape="1">
                            <a:gsLst>
                              <a:gs pos="0">
                                <a:schemeClr val="bg1"/>
                              </a:gs>
                              <a:gs pos="100000">
                                <a:srgbClr val="FFCC00"/>
                              </a:gs>
                            </a:gsLst>
                            <a:lin ang="0" scaled="1"/>
                          </a:gradFill>
                          <a:ln w="38100" cmpd="sng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0829" name="Freeform 6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43" y="1047"/>
                            <a:ext cx="883" cy="511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816" y="14"/>
                              </a:cxn>
                              <a:cxn ang="0">
                                <a:pos x="768" y="2"/>
                              </a:cxn>
                              <a:cxn ang="0">
                                <a:pos x="620" y="26"/>
                              </a:cxn>
                              <a:cxn ang="0">
                                <a:pos x="541" y="45"/>
                              </a:cxn>
                              <a:cxn ang="0">
                                <a:pos x="487" y="81"/>
                              </a:cxn>
                              <a:cxn ang="0">
                                <a:pos x="438" y="117"/>
                              </a:cxn>
                              <a:cxn ang="0">
                                <a:pos x="408" y="148"/>
                              </a:cxn>
                              <a:cxn ang="0">
                                <a:pos x="365" y="220"/>
                              </a:cxn>
                              <a:cxn ang="0">
                                <a:pos x="317" y="257"/>
                              </a:cxn>
                              <a:cxn ang="0">
                                <a:pos x="129" y="354"/>
                              </a:cxn>
                              <a:cxn ang="0">
                                <a:pos x="56" y="342"/>
                              </a:cxn>
                              <a:cxn ang="0">
                                <a:pos x="20" y="330"/>
                              </a:cxn>
                              <a:cxn ang="0">
                                <a:pos x="8" y="311"/>
                              </a:cxn>
                              <a:cxn ang="0">
                                <a:pos x="38" y="342"/>
                              </a:cxn>
                              <a:cxn ang="0">
                                <a:pos x="62" y="378"/>
                              </a:cxn>
                              <a:cxn ang="0">
                                <a:pos x="141" y="451"/>
                              </a:cxn>
                              <a:cxn ang="0">
                                <a:pos x="317" y="511"/>
                              </a:cxn>
                              <a:cxn ang="0">
                                <a:pos x="487" y="487"/>
                              </a:cxn>
                              <a:cxn ang="0">
                                <a:pos x="596" y="421"/>
                              </a:cxn>
                              <a:cxn ang="0">
                                <a:pos x="723" y="305"/>
                              </a:cxn>
                              <a:cxn ang="0">
                                <a:pos x="883" y="56"/>
                              </a:cxn>
                            </a:cxnLst>
                            <a:rect l="0" t="0" r="r" b="b"/>
                            <a:pathLst>
                              <a:path w="883" h="511">
                                <a:moveTo>
                                  <a:pt x="816" y="14"/>
                                </a:moveTo>
                                <a:cubicBezTo>
                                  <a:pt x="792" y="1"/>
                                  <a:pt x="801" y="0"/>
                                  <a:pt x="768" y="2"/>
                                </a:cubicBezTo>
                                <a:cubicBezTo>
                                  <a:pt x="735" y="4"/>
                                  <a:pt x="658" y="19"/>
                                  <a:pt x="620" y="26"/>
                                </a:cubicBezTo>
                                <a:cubicBezTo>
                                  <a:pt x="565" y="34"/>
                                  <a:pt x="591" y="27"/>
                                  <a:pt x="541" y="45"/>
                                </a:cubicBezTo>
                                <a:cubicBezTo>
                                  <a:pt x="519" y="53"/>
                                  <a:pt x="510" y="73"/>
                                  <a:pt x="487" y="81"/>
                                </a:cubicBezTo>
                                <a:cubicBezTo>
                                  <a:pt x="451" y="115"/>
                                  <a:pt x="470" y="106"/>
                                  <a:pt x="438" y="117"/>
                                </a:cubicBezTo>
                                <a:cubicBezTo>
                                  <a:pt x="395" y="185"/>
                                  <a:pt x="458" y="90"/>
                                  <a:pt x="408" y="148"/>
                                </a:cubicBezTo>
                                <a:cubicBezTo>
                                  <a:pt x="387" y="172"/>
                                  <a:pt x="383" y="196"/>
                                  <a:pt x="365" y="220"/>
                                </a:cubicBezTo>
                                <a:cubicBezTo>
                                  <a:pt x="353" y="236"/>
                                  <a:pt x="317" y="257"/>
                                  <a:pt x="317" y="257"/>
                                </a:cubicBezTo>
                                <a:cubicBezTo>
                                  <a:pt x="272" y="325"/>
                                  <a:pt x="206" y="344"/>
                                  <a:pt x="129" y="354"/>
                                </a:cubicBezTo>
                                <a:cubicBezTo>
                                  <a:pt x="80" y="338"/>
                                  <a:pt x="157" y="362"/>
                                  <a:pt x="56" y="342"/>
                                </a:cubicBezTo>
                                <a:cubicBezTo>
                                  <a:pt x="44" y="340"/>
                                  <a:pt x="20" y="330"/>
                                  <a:pt x="20" y="330"/>
                                </a:cubicBezTo>
                                <a:cubicBezTo>
                                  <a:pt x="16" y="324"/>
                                  <a:pt x="12" y="317"/>
                                  <a:pt x="8" y="311"/>
                                </a:cubicBezTo>
                                <a:cubicBezTo>
                                  <a:pt x="0" y="299"/>
                                  <a:pt x="30" y="330"/>
                                  <a:pt x="38" y="342"/>
                                </a:cubicBezTo>
                                <a:cubicBezTo>
                                  <a:pt x="46" y="354"/>
                                  <a:pt x="52" y="368"/>
                                  <a:pt x="62" y="378"/>
                                </a:cubicBezTo>
                                <a:cubicBezTo>
                                  <a:pt x="88" y="404"/>
                                  <a:pt x="104" y="439"/>
                                  <a:pt x="141" y="451"/>
                                </a:cubicBezTo>
                                <a:cubicBezTo>
                                  <a:pt x="182" y="492"/>
                                  <a:pt x="262" y="500"/>
                                  <a:pt x="317" y="511"/>
                                </a:cubicBezTo>
                                <a:cubicBezTo>
                                  <a:pt x="376" y="507"/>
                                  <a:pt x="431" y="505"/>
                                  <a:pt x="487" y="487"/>
                                </a:cubicBezTo>
                                <a:cubicBezTo>
                                  <a:pt x="522" y="464"/>
                                  <a:pt x="560" y="445"/>
                                  <a:pt x="596" y="421"/>
                                </a:cubicBezTo>
                                <a:cubicBezTo>
                                  <a:pt x="643" y="389"/>
                                  <a:pt x="674" y="338"/>
                                  <a:pt x="723" y="305"/>
                                </a:cubicBezTo>
                                <a:cubicBezTo>
                                  <a:pt x="763" y="257"/>
                                  <a:pt x="868" y="93"/>
                                  <a:pt x="883" y="56"/>
                                </a:cubicBezTo>
                              </a:path>
                            </a:pathLst>
                          </a:custGeom>
                          <a:gradFill rotWithShape="1">
                            <a:gsLst>
                              <a:gs pos="0">
                                <a:srgbClr val="FFFFCC"/>
                              </a:gs>
                              <a:gs pos="100000">
                                <a:srgbClr val="FFFF00"/>
                              </a:gs>
                            </a:gsLst>
                            <a:lin ang="2700000" scaled="1"/>
                          </a:gradFill>
                          <a:ln w="38100" cmpd="sng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0830" name="Freeform 62"/>
                          <p:cNvSpPr>
                            <a:spLocks/>
                          </p:cNvSpPr>
                          <p:nvPr/>
                        </p:nvSpPr>
                        <p:spPr bwMode="auto">
                          <a:xfrm rot="7748639">
                            <a:off x="3826" y="1273"/>
                            <a:ext cx="1156" cy="443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224" y="140"/>
                              </a:cxn>
                              <a:cxn ang="0">
                                <a:pos x="339" y="85"/>
                              </a:cxn>
                              <a:cxn ang="0">
                                <a:pos x="376" y="61"/>
                              </a:cxn>
                              <a:cxn ang="0">
                                <a:pos x="412" y="49"/>
                              </a:cxn>
                              <a:cxn ang="0">
                                <a:pos x="430" y="43"/>
                              </a:cxn>
                              <a:cxn ang="0">
                                <a:pos x="570" y="0"/>
                              </a:cxn>
                              <a:cxn ang="0">
                                <a:pos x="752" y="6"/>
                              </a:cxn>
                              <a:cxn ang="0">
                                <a:pos x="818" y="24"/>
                              </a:cxn>
                              <a:cxn ang="0">
                                <a:pos x="836" y="30"/>
                              </a:cxn>
                              <a:cxn ang="0">
                                <a:pos x="1055" y="152"/>
                              </a:cxn>
                              <a:cxn ang="0">
                                <a:pos x="1127" y="146"/>
                              </a:cxn>
                              <a:cxn ang="0">
                                <a:pos x="1085" y="225"/>
                              </a:cxn>
                              <a:cxn ang="0">
                                <a:pos x="867" y="231"/>
                              </a:cxn>
                              <a:cxn ang="0">
                                <a:pos x="673" y="279"/>
                              </a:cxn>
                              <a:cxn ang="0">
                                <a:pos x="618" y="297"/>
                              </a:cxn>
                              <a:cxn ang="0">
                                <a:pos x="551" y="346"/>
                              </a:cxn>
                              <a:cxn ang="0">
                                <a:pos x="461" y="394"/>
                              </a:cxn>
                              <a:cxn ang="0">
                                <a:pos x="424" y="406"/>
                              </a:cxn>
                              <a:cxn ang="0">
                                <a:pos x="303" y="443"/>
                              </a:cxn>
                              <a:cxn ang="0">
                                <a:pos x="200" y="431"/>
                              </a:cxn>
                              <a:cxn ang="0">
                                <a:pos x="163" y="419"/>
                              </a:cxn>
                              <a:cxn ang="0">
                                <a:pos x="97" y="388"/>
                              </a:cxn>
                              <a:cxn ang="0">
                                <a:pos x="36" y="334"/>
                              </a:cxn>
                              <a:cxn ang="0">
                                <a:pos x="12" y="297"/>
                              </a:cxn>
                              <a:cxn ang="0">
                                <a:pos x="0" y="279"/>
                              </a:cxn>
                              <a:cxn ang="0">
                                <a:pos x="66" y="218"/>
                              </a:cxn>
                              <a:cxn ang="0">
                                <a:pos x="139" y="194"/>
                              </a:cxn>
                              <a:cxn ang="0">
                                <a:pos x="285" y="134"/>
                              </a:cxn>
                              <a:cxn ang="0">
                                <a:pos x="376" y="61"/>
                              </a:cxn>
                            </a:cxnLst>
                            <a:rect l="0" t="0" r="r" b="b"/>
                            <a:pathLst>
                              <a:path w="1156" h="443">
                                <a:moveTo>
                                  <a:pt x="224" y="140"/>
                                </a:moveTo>
                                <a:cubicBezTo>
                                  <a:pt x="266" y="127"/>
                                  <a:pt x="302" y="105"/>
                                  <a:pt x="339" y="85"/>
                                </a:cubicBezTo>
                                <a:cubicBezTo>
                                  <a:pt x="352" y="78"/>
                                  <a:pt x="362" y="66"/>
                                  <a:pt x="376" y="61"/>
                                </a:cubicBezTo>
                                <a:cubicBezTo>
                                  <a:pt x="388" y="57"/>
                                  <a:pt x="400" y="53"/>
                                  <a:pt x="412" y="49"/>
                                </a:cubicBezTo>
                                <a:cubicBezTo>
                                  <a:pt x="418" y="47"/>
                                  <a:pt x="430" y="43"/>
                                  <a:pt x="430" y="43"/>
                                </a:cubicBezTo>
                                <a:cubicBezTo>
                                  <a:pt x="471" y="13"/>
                                  <a:pt x="522" y="9"/>
                                  <a:pt x="570" y="0"/>
                                </a:cubicBezTo>
                                <a:cubicBezTo>
                                  <a:pt x="636" y="6"/>
                                  <a:pt x="683" y="2"/>
                                  <a:pt x="752" y="6"/>
                                </a:cubicBezTo>
                                <a:cubicBezTo>
                                  <a:pt x="794" y="14"/>
                                  <a:pt x="772" y="9"/>
                                  <a:pt x="818" y="24"/>
                                </a:cubicBezTo>
                                <a:cubicBezTo>
                                  <a:pt x="824" y="26"/>
                                  <a:pt x="836" y="30"/>
                                  <a:pt x="836" y="30"/>
                                </a:cubicBezTo>
                                <a:cubicBezTo>
                                  <a:pt x="905" y="77"/>
                                  <a:pt x="974" y="132"/>
                                  <a:pt x="1055" y="152"/>
                                </a:cubicBezTo>
                                <a:cubicBezTo>
                                  <a:pt x="1103" y="136"/>
                                  <a:pt x="1079" y="138"/>
                                  <a:pt x="1127" y="146"/>
                                </a:cubicBezTo>
                                <a:cubicBezTo>
                                  <a:pt x="1156" y="173"/>
                                  <a:pt x="1121" y="223"/>
                                  <a:pt x="1085" y="225"/>
                                </a:cubicBezTo>
                                <a:cubicBezTo>
                                  <a:pt x="1012" y="229"/>
                                  <a:pt x="940" y="229"/>
                                  <a:pt x="867" y="231"/>
                                </a:cubicBezTo>
                                <a:cubicBezTo>
                                  <a:pt x="775" y="237"/>
                                  <a:pt x="747" y="247"/>
                                  <a:pt x="673" y="279"/>
                                </a:cubicBezTo>
                                <a:cubicBezTo>
                                  <a:pt x="655" y="287"/>
                                  <a:pt x="634" y="286"/>
                                  <a:pt x="618" y="297"/>
                                </a:cubicBezTo>
                                <a:cubicBezTo>
                                  <a:pt x="598" y="311"/>
                                  <a:pt x="573" y="333"/>
                                  <a:pt x="551" y="346"/>
                                </a:cubicBezTo>
                                <a:cubicBezTo>
                                  <a:pt x="523" y="362"/>
                                  <a:pt x="491" y="381"/>
                                  <a:pt x="461" y="394"/>
                                </a:cubicBezTo>
                                <a:cubicBezTo>
                                  <a:pt x="449" y="399"/>
                                  <a:pt x="424" y="406"/>
                                  <a:pt x="424" y="406"/>
                                </a:cubicBezTo>
                                <a:cubicBezTo>
                                  <a:pt x="387" y="433"/>
                                  <a:pt x="346" y="434"/>
                                  <a:pt x="303" y="443"/>
                                </a:cubicBezTo>
                                <a:cubicBezTo>
                                  <a:pt x="269" y="437"/>
                                  <a:pt x="234" y="437"/>
                                  <a:pt x="200" y="431"/>
                                </a:cubicBezTo>
                                <a:cubicBezTo>
                                  <a:pt x="187" y="429"/>
                                  <a:pt x="163" y="419"/>
                                  <a:pt x="163" y="419"/>
                                </a:cubicBezTo>
                                <a:cubicBezTo>
                                  <a:pt x="144" y="398"/>
                                  <a:pt x="118" y="402"/>
                                  <a:pt x="97" y="388"/>
                                </a:cubicBezTo>
                                <a:cubicBezTo>
                                  <a:pt x="73" y="372"/>
                                  <a:pt x="60" y="350"/>
                                  <a:pt x="36" y="334"/>
                                </a:cubicBezTo>
                                <a:cubicBezTo>
                                  <a:pt x="28" y="322"/>
                                  <a:pt x="20" y="309"/>
                                  <a:pt x="12" y="297"/>
                                </a:cubicBezTo>
                                <a:cubicBezTo>
                                  <a:pt x="8" y="291"/>
                                  <a:pt x="0" y="279"/>
                                  <a:pt x="0" y="279"/>
                                </a:cubicBezTo>
                                <a:cubicBezTo>
                                  <a:pt x="22" y="257"/>
                                  <a:pt x="44" y="241"/>
                                  <a:pt x="66" y="218"/>
                                </a:cubicBezTo>
                                <a:cubicBezTo>
                                  <a:pt x="74" y="209"/>
                                  <a:pt x="123" y="199"/>
                                  <a:pt x="139" y="194"/>
                                </a:cubicBezTo>
                                <a:cubicBezTo>
                                  <a:pt x="189" y="177"/>
                                  <a:pt x="236" y="150"/>
                                  <a:pt x="285" y="134"/>
                                </a:cubicBezTo>
                                <a:cubicBezTo>
                                  <a:pt x="309" y="108"/>
                                  <a:pt x="344" y="77"/>
                                  <a:pt x="376" y="61"/>
                                </a:cubicBezTo>
                              </a:path>
                            </a:pathLst>
                          </a:custGeom>
                          <a:gradFill rotWithShape="1">
                            <a:gsLst>
                              <a:gs pos="0">
                                <a:srgbClr val="FF9900"/>
                              </a:gs>
                              <a:gs pos="100000">
                                <a:srgbClr val="FFFF66"/>
                              </a:gs>
                            </a:gsLst>
                            <a:lin ang="2700000" scaled="1"/>
                          </a:gradFill>
                          <a:ln w="38100" cmpd="sng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160831" name="Freeform 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29" y="1192"/>
                          <a:ext cx="158" cy="563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5" y="33"/>
                            </a:cxn>
                            <a:cxn ang="0">
                              <a:pos x="79" y="142"/>
                            </a:cxn>
                            <a:cxn ang="0">
                              <a:pos x="49" y="415"/>
                            </a:cxn>
                            <a:cxn ang="0">
                              <a:pos x="25" y="512"/>
                            </a:cxn>
                            <a:cxn ang="0">
                              <a:pos x="18" y="542"/>
                            </a:cxn>
                            <a:cxn ang="0">
                              <a:pos x="12" y="560"/>
                            </a:cxn>
                            <a:cxn ang="0">
                              <a:pos x="61" y="518"/>
                            </a:cxn>
                            <a:cxn ang="0">
                              <a:pos x="91" y="487"/>
                            </a:cxn>
                            <a:cxn ang="0">
                              <a:pos x="128" y="421"/>
                            </a:cxn>
                            <a:cxn ang="0">
                              <a:pos x="146" y="366"/>
                            </a:cxn>
                            <a:cxn ang="0">
                              <a:pos x="158" y="330"/>
                            </a:cxn>
                            <a:cxn ang="0">
                              <a:pos x="67" y="69"/>
                            </a:cxn>
                            <a:cxn ang="0">
                              <a:pos x="18" y="33"/>
                            </a:cxn>
                            <a:cxn ang="0">
                              <a:pos x="25" y="33"/>
                            </a:cxn>
                          </a:cxnLst>
                          <a:rect l="0" t="0" r="r" b="b"/>
                          <a:pathLst>
                            <a:path w="158" h="563">
                              <a:moveTo>
                                <a:pt x="25" y="33"/>
                              </a:moveTo>
                              <a:cubicBezTo>
                                <a:pt x="67" y="82"/>
                                <a:pt x="61" y="88"/>
                                <a:pt x="79" y="142"/>
                              </a:cubicBezTo>
                              <a:cubicBezTo>
                                <a:pt x="85" y="259"/>
                                <a:pt x="84" y="311"/>
                                <a:pt x="49" y="415"/>
                              </a:cubicBezTo>
                              <a:cubicBezTo>
                                <a:pt x="38" y="449"/>
                                <a:pt x="34" y="474"/>
                                <a:pt x="25" y="512"/>
                              </a:cubicBezTo>
                              <a:cubicBezTo>
                                <a:pt x="23" y="522"/>
                                <a:pt x="21" y="532"/>
                                <a:pt x="18" y="542"/>
                              </a:cubicBezTo>
                              <a:cubicBezTo>
                                <a:pt x="16" y="548"/>
                                <a:pt x="6" y="563"/>
                                <a:pt x="12" y="560"/>
                              </a:cubicBezTo>
                              <a:cubicBezTo>
                                <a:pt x="31" y="551"/>
                                <a:pt x="45" y="532"/>
                                <a:pt x="61" y="518"/>
                              </a:cubicBezTo>
                              <a:cubicBezTo>
                                <a:pt x="72" y="508"/>
                                <a:pt x="91" y="487"/>
                                <a:pt x="91" y="487"/>
                              </a:cubicBezTo>
                              <a:cubicBezTo>
                                <a:pt x="99" y="464"/>
                                <a:pt x="110" y="437"/>
                                <a:pt x="128" y="421"/>
                              </a:cubicBezTo>
                              <a:cubicBezTo>
                                <a:pt x="142" y="378"/>
                                <a:pt x="136" y="396"/>
                                <a:pt x="146" y="366"/>
                              </a:cubicBezTo>
                              <a:cubicBezTo>
                                <a:pt x="150" y="354"/>
                                <a:pt x="158" y="330"/>
                                <a:pt x="158" y="330"/>
                              </a:cubicBezTo>
                              <a:cubicBezTo>
                                <a:pt x="153" y="265"/>
                                <a:pt x="150" y="97"/>
                                <a:pt x="67" y="69"/>
                              </a:cubicBezTo>
                              <a:cubicBezTo>
                                <a:pt x="53" y="48"/>
                                <a:pt x="42" y="41"/>
                                <a:pt x="18" y="33"/>
                              </a:cubicBezTo>
                              <a:cubicBezTo>
                                <a:pt x="1" y="0"/>
                                <a:pt x="0" y="2"/>
                                <a:pt x="25" y="33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bg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60832" name="Freeform 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847" y="1166"/>
                          <a:ext cx="158" cy="696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5" y="33"/>
                            </a:cxn>
                            <a:cxn ang="0">
                              <a:pos x="79" y="142"/>
                            </a:cxn>
                            <a:cxn ang="0">
                              <a:pos x="49" y="415"/>
                            </a:cxn>
                            <a:cxn ang="0">
                              <a:pos x="25" y="512"/>
                            </a:cxn>
                            <a:cxn ang="0">
                              <a:pos x="18" y="542"/>
                            </a:cxn>
                            <a:cxn ang="0">
                              <a:pos x="12" y="560"/>
                            </a:cxn>
                            <a:cxn ang="0">
                              <a:pos x="61" y="518"/>
                            </a:cxn>
                            <a:cxn ang="0">
                              <a:pos x="91" y="487"/>
                            </a:cxn>
                            <a:cxn ang="0">
                              <a:pos x="128" y="421"/>
                            </a:cxn>
                            <a:cxn ang="0">
                              <a:pos x="146" y="366"/>
                            </a:cxn>
                            <a:cxn ang="0">
                              <a:pos x="158" y="330"/>
                            </a:cxn>
                            <a:cxn ang="0">
                              <a:pos x="67" y="69"/>
                            </a:cxn>
                            <a:cxn ang="0">
                              <a:pos x="18" y="33"/>
                            </a:cxn>
                            <a:cxn ang="0">
                              <a:pos x="25" y="33"/>
                            </a:cxn>
                          </a:cxnLst>
                          <a:rect l="0" t="0" r="r" b="b"/>
                          <a:pathLst>
                            <a:path w="158" h="563">
                              <a:moveTo>
                                <a:pt x="25" y="33"/>
                              </a:moveTo>
                              <a:cubicBezTo>
                                <a:pt x="67" y="82"/>
                                <a:pt x="61" y="88"/>
                                <a:pt x="79" y="142"/>
                              </a:cubicBezTo>
                              <a:cubicBezTo>
                                <a:pt x="85" y="259"/>
                                <a:pt x="84" y="311"/>
                                <a:pt x="49" y="415"/>
                              </a:cubicBezTo>
                              <a:cubicBezTo>
                                <a:pt x="38" y="449"/>
                                <a:pt x="34" y="474"/>
                                <a:pt x="25" y="512"/>
                              </a:cubicBezTo>
                              <a:cubicBezTo>
                                <a:pt x="23" y="522"/>
                                <a:pt x="21" y="532"/>
                                <a:pt x="18" y="542"/>
                              </a:cubicBezTo>
                              <a:cubicBezTo>
                                <a:pt x="16" y="548"/>
                                <a:pt x="6" y="563"/>
                                <a:pt x="12" y="560"/>
                              </a:cubicBezTo>
                              <a:cubicBezTo>
                                <a:pt x="31" y="551"/>
                                <a:pt x="45" y="532"/>
                                <a:pt x="61" y="518"/>
                              </a:cubicBezTo>
                              <a:cubicBezTo>
                                <a:pt x="72" y="508"/>
                                <a:pt x="91" y="487"/>
                                <a:pt x="91" y="487"/>
                              </a:cubicBezTo>
                              <a:cubicBezTo>
                                <a:pt x="99" y="464"/>
                                <a:pt x="110" y="437"/>
                                <a:pt x="128" y="421"/>
                              </a:cubicBezTo>
                              <a:cubicBezTo>
                                <a:pt x="142" y="378"/>
                                <a:pt x="136" y="396"/>
                                <a:pt x="146" y="366"/>
                              </a:cubicBezTo>
                              <a:cubicBezTo>
                                <a:pt x="150" y="354"/>
                                <a:pt x="158" y="330"/>
                                <a:pt x="158" y="330"/>
                              </a:cubicBezTo>
                              <a:cubicBezTo>
                                <a:pt x="153" y="265"/>
                                <a:pt x="150" y="97"/>
                                <a:pt x="67" y="69"/>
                              </a:cubicBezTo>
                              <a:cubicBezTo>
                                <a:pt x="53" y="48"/>
                                <a:pt x="42" y="41"/>
                                <a:pt x="18" y="33"/>
                              </a:cubicBezTo>
                              <a:cubicBezTo>
                                <a:pt x="1" y="0"/>
                                <a:pt x="0" y="2"/>
                                <a:pt x="25" y="33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bg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60833" name="Freeform 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362" y="1074"/>
                          <a:ext cx="277" cy="6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76" y="23"/>
                            </a:cxn>
                            <a:cxn ang="0">
                              <a:pos x="204" y="296"/>
                            </a:cxn>
                            <a:cxn ang="0">
                              <a:pos x="95" y="506"/>
                            </a:cxn>
                            <a:cxn ang="0">
                              <a:pos x="37" y="614"/>
                            </a:cxn>
                            <a:cxn ang="0">
                              <a:pos x="19" y="647"/>
                            </a:cxn>
                            <a:cxn ang="0">
                              <a:pos x="7" y="666"/>
                            </a:cxn>
                            <a:cxn ang="0">
                              <a:pos x="69" y="631"/>
                            </a:cxn>
                            <a:cxn ang="0">
                              <a:pos x="109" y="604"/>
                            </a:cxn>
                            <a:cxn ang="0">
                              <a:pos x="168" y="536"/>
                            </a:cxn>
                            <a:cxn ang="0">
                              <a:pos x="206" y="477"/>
                            </a:cxn>
                            <a:cxn ang="0">
                              <a:pos x="230" y="438"/>
                            </a:cxn>
                            <a:cxn ang="0">
                              <a:pos x="276" y="23"/>
                            </a:cxn>
                          </a:cxnLst>
                          <a:rect l="0" t="0" r="r" b="b"/>
                          <a:pathLst>
                            <a:path w="277" h="668">
                              <a:moveTo>
                                <a:pt x="276" y="23"/>
                              </a:moveTo>
                              <a:cubicBezTo>
                                <a:pt x="266" y="0"/>
                                <a:pt x="234" y="216"/>
                                <a:pt x="204" y="296"/>
                              </a:cubicBezTo>
                              <a:cubicBezTo>
                                <a:pt x="174" y="376"/>
                                <a:pt x="123" y="453"/>
                                <a:pt x="95" y="506"/>
                              </a:cubicBezTo>
                              <a:cubicBezTo>
                                <a:pt x="72" y="543"/>
                                <a:pt x="59" y="572"/>
                                <a:pt x="37" y="614"/>
                              </a:cubicBezTo>
                              <a:cubicBezTo>
                                <a:pt x="31" y="625"/>
                                <a:pt x="25" y="637"/>
                                <a:pt x="19" y="647"/>
                              </a:cubicBezTo>
                              <a:cubicBezTo>
                                <a:pt x="15" y="653"/>
                                <a:pt x="0" y="668"/>
                                <a:pt x="7" y="666"/>
                              </a:cubicBezTo>
                              <a:cubicBezTo>
                                <a:pt x="28" y="661"/>
                                <a:pt x="48" y="644"/>
                                <a:pt x="69" y="631"/>
                              </a:cubicBezTo>
                              <a:cubicBezTo>
                                <a:pt x="83" y="623"/>
                                <a:pt x="109" y="604"/>
                                <a:pt x="109" y="604"/>
                              </a:cubicBezTo>
                              <a:cubicBezTo>
                                <a:pt x="125" y="579"/>
                                <a:pt x="145" y="550"/>
                                <a:pt x="168" y="536"/>
                              </a:cubicBezTo>
                              <a:cubicBezTo>
                                <a:pt x="198" y="490"/>
                                <a:pt x="185" y="510"/>
                                <a:pt x="206" y="477"/>
                              </a:cubicBezTo>
                              <a:cubicBezTo>
                                <a:pt x="214" y="464"/>
                                <a:pt x="230" y="438"/>
                                <a:pt x="230" y="438"/>
                              </a:cubicBezTo>
                              <a:cubicBezTo>
                                <a:pt x="242" y="362"/>
                                <a:pt x="277" y="64"/>
                                <a:pt x="276" y="23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66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60834" name="Freeform 66"/>
                        <p:cNvSpPr>
                          <a:spLocks/>
                        </p:cNvSpPr>
                        <p:nvPr/>
                      </p:nvSpPr>
                      <p:spPr bwMode="auto">
                        <a:xfrm rot="2148523">
                          <a:off x="3904" y="976"/>
                          <a:ext cx="277" cy="6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76" y="23"/>
                            </a:cxn>
                            <a:cxn ang="0">
                              <a:pos x="204" y="296"/>
                            </a:cxn>
                            <a:cxn ang="0">
                              <a:pos x="95" y="506"/>
                            </a:cxn>
                            <a:cxn ang="0">
                              <a:pos x="37" y="614"/>
                            </a:cxn>
                            <a:cxn ang="0">
                              <a:pos x="19" y="647"/>
                            </a:cxn>
                            <a:cxn ang="0">
                              <a:pos x="7" y="666"/>
                            </a:cxn>
                            <a:cxn ang="0">
                              <a:pos x="69" y="631"/>
                            </a:cxn>
                            <a:cxn ang="0">
                              <a:pos x="109" y="604"/>
                            </a:cxn>
                            <a:cxn ang="0">
                              <a:pos x="168" y="536"/>
                            </a:cxn>
                            <a:cxn ang="0">
                              <a:pos x="206" y="477"/>
                            </a:cxn>
                            <a:cxn ang="0">
                              <a:pos x="230" y="438"/>
                            </a:cxn>
                            <a:cxn ang="0">
                              <a:pos x="276" y="23"/>
                            </a:cxn>
                          </a:cxnLst>
                          <a:rect l="0" t="0" r="r" b="b"/>
                          <a:pathLst>
                            <a:path w="277" h="668">
                              <a:moveTo>
                                <a:pt x="276" y="23"/>
                              </a:moveTo>
                              <a:cubicBezTo>
                                <a:pt x="266" y="0"/>
                                <a:pt x="234" y="216"/>
                                <a:pt x="204" y="296"/>
                              </a:cubicBezTo>
                              <a:cubicBezTo>
                                <a:pt x="174" y="376"/>
                                <a:pt x="123" y="453"/>
                                <a:pt x="95" y="506"/>
                              </a:cubicBezTo>
                              <a:cubicBezTo>
                                <a:pt x="72" y="543"/>
                                <a:pt x="59" y="572"/>
                                <a:pt x="37" y="614"/>
                              </a:cubicBezTo>
                              <a:cubicBezTo>
                                <a:pt x="31" y="625"/>
                                <a:pt x="25" y="637"/>
                                <a:pt x="19" y="647"/>
                              </a:cubicBezTo>
                              <a:cubicBezTo>
                                <a:pt x="15" y="653"/>
                                <a:pt x="0" y="668"/>
                                <a:pt x="7" y="666"/>
                              </a:cubicBezTo>
                              <a:cubicBezTo>
                                <a:pt x="28" y="661"/>
                                <a:pt x="48" y="644"/>
                                <a:pt x="69" y="631"/>
                              </a:cubicBezTo>
                              <a:cubicBezTo>
                                <a:pt x="83" y="623"/>
                                <a:pt x="109" y="604"/>
                                <a:pt x="109" y="604"/>
                              </a:cubicBezTo>
                              <a:cubicBezTo>
                                <a:pt x="125" y="579"/>
                                <a:pt x="145" y="550"/>
                                <a:pt x="168" y="536"/>
                              </a:cubicBezTo>
                              <a:cubicBezTo>
                                <a:pt x="198" y="490"/>
                                <a:pt x="185" y="510"/>
                                <a:pt x="206" y="477"/>
                              </a:cubicBezTo>
                              <a:cubicBezTo>
                                <a:pt x="214" y="464"/>
                                <a:pt x="230" y="438"/>
                                <a:pt x="230" y="438"/>
                              </a:cubicBezTo>
                              <a:cubicBezTo>
                                <a:pt x="242" y="362"/>
                                <a:pt x="277" y="64"/>
                                <a:pt x="276" y="23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CC00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60835" name="Freeform 67"/>
                        <p:cNvSpPr>
                          <a:spLocks/>
                        </p:cNvSpPr>
                        <p:nvPr/>
                      </p:nvSpPr>
                      <p:spPr bwMode="auto">
                        <a:xfrm rot="2848408">
                          <a:off x="3919" y="924"/>
                          <a:ext cx="178" cy="6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76" y="23"/>
                            </a:cxn>
                            <a:cxn ang="0">
                              <a:pos x="204" y="296"/>
                            </a:cxn>
                            <a:cxn ang="0">
                              <a:pos x="95" y="506"/>
                            </a:cxn>
                            <a:cxn ang="0">
                              <a:pos x="37" y="614"/>
                            </a:cxn>
                            <a:cxn ang="0">
                              <a:pos x="19" y="647"/>
                            </a:cxn>
                            <a:cxn ang="0">
                              <a:pos x="7" y="666"/>
                            </a:cxn>
                            <a:cxn ang="0">
                              <a:pos x="69" y="631"/>
                            </a:cxn>
                            <a:cxn ang="0">
                              <a:pos x="109" y="604"/>
                            </a:cxn>
                            <a:cxn ang="0">
                              <a:pos x="168" y="536"/>
                            </a:cxn>
                            <a:cxn ang="0">
                              <a:pos x="206" y="477"/>
                            </a:cxn>
                            <a:cxn ang="0">
                              <a:pos x="230" y="438"/>
                            </a:cxn>
                            <a:cxn ang="0">
                              <a:pos x="276" y="23"/>
                            </a:cxn>
                          </a:cxnLst>
                          <a:rect l="0" t="0" r="r" b="b"/>
                          <a:pathLst>
                            <a:path w="277" h="668">
                              <a:moveTo>
                                <a:pt x="276" y="23"/>
                              </a:moveTo>
                              <a:cubicBezTo>
                                <a:pt x="266" y="0"/>
                                <a:pt x="234" y="216"/>
                                <a:pt x="204" y="296"/>
                              </a:cubicBezTo>
                              <a:cubicBezTo>
                                <a:pt x="174" y="376"/>
                                <a:pt x="123" y="453"/>
                                <a:pt x="95" y="506"/>
                              </a:cubicBezTo>
                              <a:cubicBezTo>
                                <a:pt x="72" y="543"/>
                                <a:pt x="59" y="572"/>
                                <a:pt x="37" y="614"/>
                              </a:cubicBezTo>
                              <a:cubicBezTo>
                                <a:pt x="31" y="625"/>
                                <a:pt x="25" y="637"/>
                                <a:pt x="19" y="647"/>
                              </a:cubicBezTo>
                              <a:cubicBezTo>
                                <a:pt x="15" y="653"/>
                                <a:pt x="0" y="668"/>
                                <a:pt x="7" y="666"/>
                              </a:cubicBezTo>
                              <a:cubicBezTo>
                                <a:pt x="28" y="661"/>
                                <a:pt x="48" y="644"/>
                                <a:pt x="69" y="631"/>
                              </a:cubicBezTo>
                              <a:cubicBezTo>
                                <a:pt x="83" y="623"/>
                                <a:pt x="109" y="604"/>
                                <a:pt x="109" y="604"/>
                              </a:cubicBezTo>
                              <a:cubicBezTo>
                                <a:pt x="125" y="579"/>
                                <a:pt x="145" y="550"/>
                                <a:pt x="168" y="536"/>
                              </a:cubicBezTo>
                              <a:cubicBezTo>
                                <a:pt x="198" y="490"/>
                                <a:pt x="185" y="510"/>
                                <a:pt x="206" y="477"/>
                              </a:cubicBezTo>
                              <a:cubicBezTo>
                                <a:pt x="214" y="464"/>
                                <a:pt x="230" y="438"/>
                                <a:pt x="230" y="438"/>
                              </a:cubicBezTo>
                              <a:cubicBezTo>
                                <a:pt x="242" y="362"/>
                                <a:pt x="277" y="64"/>
                                <a:pt x="276" y="23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CC66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60836" name="Freeform 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00" y="1007"/>
                        <a:ext cx="223" cy="2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" y="72"/>
                          </a:cxn>
                          <a:cxn ang="0">
                            <a:pos x="65" y="42"/>
                          </a:cxn>
                          <a:cxn ang="0">
                            <a:pos x="104" y="32"/>
                          </a:cxn>
                          <a:cxn ang="0">
                            <a:pos x="151" y="0"/>
                          </a:cxn>
                          <a:cxn ang="0">
                            <a:pos x="205" y="36"/>
                          </a:cxn>
                          <a:cxn ang="0">
                            <a:pos x="211" y="66"/>
                          </a:cxn>
                          <a:cxn ang="0">
                            <a:pos x="215" y="95"/>
                          </a:cxn>
                          <a:cxn ang="0">
                            <a:pos x="207" y="177"/>
                          </a:cxn>
                          <a:cxn ang="0">
                            <a:pos x="215" y="224"/>
                          </a:cxn>
                          <a:cxn ang="0">
                            <a:pos x="200" y="177"/>
                          </a:cxn>
                          <a:cxn ang="0">
                            <a:pos x="167" y="111"/>
                          </a:cxn>
                          <a:cxn ang="0">
                            <a:pos x="120" y="79"/>
                          </a:cxn>
                          <a:cxn ang="0">
                            <a:pos x="5" y="72"/>
                          </a:cxn>
                        </a:cxnLst>
                        <a:rect l="0" t="0" r="r" b="b"/>
                        <a:pathLst>
                          <a:path w="223" h="224">
                            <a:moveTo>
                              <a:pt x="5" y="72"/>
                            </a:moveTo>
                            <a:cubicBezTo>
                              <a:pt x="0" y="66"/>
                              <a:pt x="49" y="49"/>
                              <a:pt x="65" y="42"/>
                            </a:cubicBezTo>
                            <a:cubicBezTo>
                              <a:pt x="81" y="35"/>
                              <a:pt x="90" y="39"/>
                              <a:pt x="104" y="32"/>
                            </a:cubicBezTo>
                            <a:cubicBezTo>
                              <a:pt x="120" y="21"/>
                              <a:pt x="151" y="0"/>
                              <a:pt x="151" y="0"/>
                            </a:cubicBezTo>
                            <a:cubicBezTo>
                              <a:pt x="166" y="4"/>
                              <a:pt x="198" y="26"/>
                              <a:pt x="205" y="36"/>
                            </a:cubicBezTo>
                            <a:cubicBezTo>
                              <a:pt x="212" y="46"/>
                              <a:pt x="209" y="56"/>
                              <a:pt x="211" y="66"/>
                            </a:cubicBezTo>
                            <a:cubicBezTo>
                              <a:pt x="213" y="76"/>
                              <a:pt x="216" y="77"/>
                              <a:pt x="215" y="95"/>
                            </a:cubicBezTo>
                            <a:cubicBezTo>
                              <a:pt x="213" y="121"/>
                              <a:pt x="207" y="148"/>
                              <a:pt x="207" y="177"/>
                            </a:cubicBezTo>
                            <a:cubicBezTo>
                              <a:pt x="207" y="192"/>
                              <a:pt x="223" y="224"/>
                              <a:pt x="215" y="224"/>
                            </a:cubicBezTo>
                            <a:cubicBezTo>
                              <a:pt x="206" y="224"/>
                              <a:pt x="205" y="192"/>
                              <a:pt x="200" y="177"/>
                            </a:cubicBezTo>
                            <a:cubicBezTo>
                              <a:pt x="197" y="169"/>
                              <a:pt x="172" y="116"/>
                              <a:pt x="167" y="111"/>
                            </a:cubicBezTo>
                            <a:cubicBezTo>
                              <a:pt x="153" y="95"/>
                              <a:pt x="120" y="79"/>
                              <a:pt x="120" y="79"/>
                            </a:cubicBezTo>
                            <a:cubicBezTo>
                              <a:pt x="55" y="124"/>
                              <a:pt x="69" y="72"/>
                              <a:pt x="5" y="72"/>
                            </a:cubicBez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chemeClr val="bg1"/>
                          </a:gs>
                          <a:gs pos="50000">
                            <a:srgbClr val="FFFF66">
                              <a:alpha val="70000"/>
                            </a:srgbClr>
                          </a:gs>
                          <a:gs pos="100000">
                            <a:schemeClr val="bg1"/>
                          </a:gs>
                        </a:gsLst>
                        <a:lin ang="18900000" scaled="1"/>
                      </a:gra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160837" name="Group 69"/>
                <p:cNvGrpSpPr>
                  <a:grpSpLocks/>
                </p:cNvGrpSpPr>
                <p:nvPr/>
              </p:nvGrpSpPr>
              <p:grpSpPr bwMode="auto">
                <a:xfrm rot="-510278">
                  <a:off x="2235" y="2325"/>
                  <a:ext cx="321" cy="178"/>
                  <a:chOff x="2181" y="2205"/>
                  <a:chExt cx="321" cy="178"/>
                </a:xfrm>
              </p:grpSpPr>
              <p:sp>
                <p:nvSpPr>
                  <p:cNvPr id="160838" name="Arc 70"/>
                  <p:cNvSpPr>
                    <a:spLocks/>
                  </p:cNvSpPr>
                  <p:nvPr/>
                </p:nvSpPr>
                <p:spPr bwMode="auto">
                  <a:xfrm flipH="1">
                    <a:off x="2249" y="2267"/>
                    <a:ext cx="212" cy="11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0839" name="Arc 71"/>
                  <p:cNvSpPr>
                    <a:spLocks/>
                  </p:cNvSpPr>
                  <p:nvPr/>
                </p:nvSpPr>
                <p:spPr bwMode="auto">
                  <a:xfrm flipH="1">
                    <a:off x="2181" y="2205"/>
                    <a:ext cx="321" cy="1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60840" name="Group 72"/>
              <p:cNvGrpSpPr>
                <a:grpSpLocks/>
              </p:cNvGrpSpPr>
              <p:nvPr/>
            </p:nvGrpSpPr>
            <p:grpSpPr bwMode="auto">
              <a:xfrm rot="10289722">
                <a:off x="3043" y="2785"/>
                <a:ext cx="321" cy="178"/>
                <a:chOff x="2181" y="2205"/>
                <a:chExt cx="321" cy="178"/>
              </a:xfrm>
            </p:grpSpPr>
            <p:sp>
              <p:nvSpPr>
                <p:cNvPr id="160841" name="Arc 73"/>
                <p:cNvSpPr>
                  <a:spLocks/>
                </p:cNvSpPr>
                <p:nvPr/>
              </p:nvSpPr>
              <p:spPr bwMode="auto">
                <a:xfrm flipH="1">
                  <a:off x="2249" y="2267"/>
                  <a:ext cx="212" cy="11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842" name="Arc 74"/>
                <p:cNvSpPr>
                  <a:spLocks/>
                </p:cNvSpPr>
                <p:nvPr/>
              </p:nvSpPr>
              <p:spPr bwMode="auto">
                <a:xfrm flipH="1">
                  <a:off x="2181" y="2205"/>
                  <a:ext cx="321" cy="17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60843" name="WordArt 75"/>
            <p:cNvSpPr>
              <a:spLocks noChangeArrowheads="1" noChangeShapeType="1" noTextEdit="1"/>
            </p:cNvSpPr>
            <p:nvPr/>
          </p:nvSpPr>
          <p:spPr bwMode="auto">
            <a:xfrm>
              <a:off x="2351" y="1958"/>
              <a:ext cx="1077" cy="59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Freestyle Script"/>
                </a:rPr>
                <a:t>Whoops !</a:t>
              </a:r>
            </a:p>
          </p:txBody>
        </p:sp>
      </p:grpSp>
      <p:sp>
        <p:nvSpPr>
          <p:cNvPr id="160847" name="Rectangle 79"/>
          <p:cNvSpPr>
            <a:spLocks noChangeArrowheads="1"/>
          </p:cNvSpPr>
          <p:nvPr/>
        </p:nvSpPr>
        <p:spPr bwMode="auto">
          <a:xfrm>
            <a:off x="971550" y="3587750"/>
            <a:ext cx="1095375" cy="998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rgbClr val="6600CC"/>
                </a:solidFill>
              </a:rPr>
              <a:t> </a:t>
            </a:r>
            <a:r>
              <a:rPr lang="en-US" sz="3200" i="1">
                <a:solidFill>
                  <a:srgbClr val="6600CC"/>
                </a:solidFill>
              </a:rPr>
              <a:t>÷ 10</a:t>
            </a:r>
          </a:p>
        </p:txBody>
      </p:sp>
      <p:sp>
        <p:nvSpPr>
          <p:cNvPr id="160848" name="Rectangle 80"/>
          <p:cNvSpPr>
            <a:spLocks noChangeArrowheads="1"/>
          </p:cNvSpPr>
          <p:nvPr/>
        </p:nvSpPr>
        <p:spPr bwMode="auto">
          <a:xfrm>
            <a:off x="2641600" y="3587750"/>
            <a:ext cx="1095375" cy="998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rgbClr val="6600CC"/>
                </a:solidFill>
              </a:rPr>
              <a:t> </a:t>
            </a:r>
            <a:r>
              <a:rPr lang="en-US" sz="3200" i="1">
                <a:solidFill>
                  <a:srgbClr val="6600CC"/>
                </a:solidFill>
              </a:rPr>
              <a:t>÷ 10</a:t>
            </a:r>
          </a:p>
        </p:txBody>
      </p:sp>
      <p:sp>
        <p:nvSpPr>
          <p:cNvPr id="160849" name="Rectangle 81"/>
          <p:cNvSpPr>
            <a:spLocks noChangeArrowheads="1"/>
          </p:cNvSpPr>
          <p:nvPr/>
        </p:nvSpPr>
        <p:spPr bwMode="auto">
          <a:xfrm>
            <a:off x="4300538" y="3587750"/>
            <a:ext cx="1095375" cy="998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rgbClr val="6600CC"/>
                </a:solidFill>
              </a:rPr>
              <a:t> </a:t>
            </a:r>
            <a:r>
              <a:rPr lang="en-US" sz="3200" i="1">
                <a:solidFill>
                  <a:srgbClr val="6600CC"/>
                </a:solidFill>
              </a:rPr>
              <a:t>÷ 10</a:t>
            </a:r>
          </a:p>
        </p:txBody>
      </p:sp>
      <p:sp>
        <p:nvSpPr>
          <p:cNvPr id="160850" name="Rectangle 82"/>
          <p:cNvSpPr>
            <a:spLocks noChangeArrowheads="1"/>
          </p:cNvSpPr>
          <p:nvPr/>
        </p:nvSpPr>
        <p:spPr bwMode="auto">
          <a:xfrm>
            <a:off x="6037263" y="3597275"/>
            <a:ext cx="1095375" cy="998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rgbClr val="6600CC"/>
                </a:solidFill>
              </a:rPr>
              <a:t> </a:t>
            </a:r>
            <a:r>
              <a:rPr lang="en-US" sz="3200" i="1">
                <a:solidFill>
                  <a:srgbClr val="6600CC"/>
                </a:solidFill>
              </a:rPr>
              <a:t>÷ 10</a:t>
            </a:r>
          </a:p>
        </p:txBody>
      </p:sp>
      <p:sp>
        <p:nvSpPr>
          <p:cNvPr id="160852" name="Rectangle 84"/>
          <p:cNvSpPr>
            <a:spLocks noChangeArrowheads="1"/>
          </p:cNvSpPr>
          <p:nvPr/>
        </p:nvSpPr>
        <p:spPr bwMode="auto">
          <a:xfrm>
            <a:off x="1933575" y="5395913"/>
            <a:ext cx="1001713" cy="89693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tIns="0" anchor="ctr">
            <a:flatTx/>
          </a:bodyPr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  40 g</a:t>
            </a:r>
            <a:r>
              <a:rPr lang="en-GB" sz="2400" b="0">
                <a:solidFill>
                  <a:srgbClr val="0000CC"/>
                </a:solidFill>
              </a:rPr>
              <a:t>  </a:t>
            </a:r>
          </a:p>
          <a:p>
            <a:pPr algn="ctr"/>
            <a:r>
              <a:rPr lang="en-GB" sz="2400" b="0">
                <a:solidFill>
                  <a:srgbClr val="0000CC"/>
                </a:solidFill>
              </a:rPr>
              <a:t>  </a:t>
            </a:r>
            <a:r>
              <a:rPr lang="en-GB" sz="2000" b="0"/>
              <a:t>butter</a:t>
            </a:r>
          </a:p>
        </p:txBody>
      </p:sp>
      <p:sp>
        <p:nvSpPr>
          <p:cNvPr id="160853" name="Rectangle 85"/>
          <p:cNvSpPr>
            <a:spLocks noChangeArrowheads="1"/>
          </p:cNvSpPr>
          <p:nvPr/>
        </p:nvSpPr>
        <p:spPr bwMode="auto">
          <a:xfrm>
            <a:off x="3579813" y="5386388"/>
            <a:ext cx="1001712" cy="89693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tIns="0" anchor="ctr">
            <a:flatTx/>
          </a:bodyPr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  20 g</a:t>
            </a:r>
            <a:r>
              <a:rPr lang="en-GB" sz="2400" b="0">
                <a:solidFill>
                  <a:srgbClr val="0000CC"/>
                </a:solidFill>
              </a:rPr>
              <a:t>  </a:t>
            </a:r>
          </a:p>
          <a:p>
            <a:pPr algn="ctr"/>
            <a:r>
              <a:rPr lang="en-GB" sz="2400" b="0">
                <a:solidFill>
                  <a:srgbClr val="0000CC"/>
                </a:solidFill>
              </a:rPr>
              <a:t>  </a:t>
            </a:r>
            <a:r>
              <a:rPr lang="en-GB" sz="2000" b="0"/>
              <a:t>sugar</a:t>
            </a:r>
          </a:p>
        </p:txBody>
      </p:sp>
      <p:sp>
        <p:nvSpPr>
          <p:cNvPr id="160854" name="Rectangle 86"/>
          <p:cNvSpPr>
            <a:spLocks noChangeArrowheads="1"/>
          </p:cNvSpPr>
          <p:nvPr/>
        </p:nvSpPr>
        <p:spPr bwMode="auto">
          <a:xfrm>
            <a:off x="5219700" y="5391150"/>
            <a:ext cx="1146175" cy="896938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tIns="0" anchor="ctr">
            <a:flatTx/>
          </a:bodyPr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 20 g</a:t>
            </a:r>
            <a:r>
              <a:rPr lang="en-GB" b="0">
                <a:solidFill>
                  <a:srgbClr val="0000CC"/>
                </a:solidFill>
              </a:rPr>
              <a:t> </a:t>
            </a:r>
          </a:p>
          <a:p>
            <a:pPr algn="ctr"/>
            <a:r>
              <a:rPr lang="en-GB" b="0">
                <a:solidFill>
                  <a:srgbClr val="0000CC"/>
                </a:solidFill>
              </a:rPr>
              <a:t>  </a:t>
            </a:r>
            <a:r>
              <a:rPr lang="en-GB" b="0"/>
              <a:t>semolina</a:t>
            </a:r>
            <a:r>
              <a:rPr lang="en-GB" sz="24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0855" name="Rectangle 87"/>
          <p:cNvSpPr>
            <a:spLocks noChangeArrowheads="1"/>
          </p:cNvSpPr>
          <p:nvPr/>
        </p:nvSpPr>
        <p:spPr bwMode="auto">
          <a:xfrm>
            <a:off x="279400" y="5386388"/>
            <a:ext cx="1001713" cy="89693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tIns="0" anchor="ctr">
            <a:flatTx/>
          </a:bodyPr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  40 g</a:t>
            </a:r>
            <a:r>
              <a:rPr lang="en-GB" sz="2400" b="0">
                <a:solidFill>
                  <a:srgbClr val="0000CC"/>
                </a:solidFill>
              </a:rPr>
              <a:t>  </a:t>
            </a:r>
          </a:p>
          <a:p>
            <a:pPr algn="ctr"/>
            <a:r>
              <a:rPr lang="en-GB" sz="2000" b="0"/>
              <a:t>  flour</a:t>
            </a:r>
          </a:p>
        </p:txBody>
      </p:sp>
      <p:sp>
        <p:nvSpPr>
          <p:cNvPr id="160858" name="AutoShape 90"/>
          <p:cNvSpPr>
            <a:spLocks noChangeArrowheads="1"/>
          </p:cNvSpPr>
          <p:nvPr/>
        </p:nvSpPr>
        <p:spPr bwMode="auto">
          <a:xfrm>
            <a:off x="6294438" y="4629150"/>
            <a:ext cx="3589337" cy="2659063"/>
          </a:xfrm>
          <a:prstGeom prst="irregularSeal2">
            <a:avLst/>
          </a:prstGeom>
          <a:gradFill rotWithShape="1">
            <a:gsLst>
              <a:gs pos="0">
                <a:srgbClr val="FFFF66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18000" rIns="0" bIns="0" anchor="ctr"/>
          <a:lstStyle/>
          <a:p>
            <a:pPr algn="ctr"/>
            <a:endParaRPr lang="en-GB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WHAT DIFFERENCE DID THE MISTAKE MAKE?</a:t>
            </a:r>
          </a:p>
        </p:txBody>
      </p:sp>
      <p:sp>
        <p:nvSpPr>
          <p:cNvPr id="160859" name="AutoShape 91"/>
          <p:cNvSpPr>
            <a:spLocks noChangeArrowheads="1"/>
          </p:cNvSpPr>
          <p:nvPr/>
        </p:nvSpPr>
        <p:spPr bwMode="auto">
          <a:xfrm>
            <a:off x="6300788" y="4627563"/>
            <a:ext cx="3589337" cy="2659062"/>
          </a:xfrm>
          <a:prstGeom prst="irregularSeal2">
            <a:avLst/>
          </a:prstGeom>
          <a:gradFill rotWithShape="1">
            <a:gsLst>
              <a:gs pos="0">
                <a:srgbClr val="FFFF66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18000" rIns="0" bIns="0" anchor="ctr"/>
          <a:lstStyle/>
          <a:p>
            <a:pPr algn="ctr"/>
            <a:endParaRPr lang="en-GB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200 BISCUITS INSTEAD OF 2!</a:t>
            </a:r>
          </a:p>
        </p:txBody>
      </p:sp>
      <p:sp>
        <p:nvSpPr>
          <p:cNvPr id="160860" name="AutoShape 92"/>
          <p:cNvSpPr>
            <a:spLocks noChangeArrowheads="1"/>
          </p:cNvSpPr>
          <p:nvPr/>
        </p:nvSpPr>
        <p:spPr bwMode="auto">
          <a:xfrm>
            <a:off x="1570038" y="1116013"/>
            <a:ext cx="5051425" cy="1128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Check his working out</a:t>
            </a:r>
          </a:p>
          <a:p>
            <a:pPr algn="ctr"/>
            <a:endParaRPr lang="en-GB" sz="240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Then click to see if you’re right</a:t>
            </a:r>
            <a:endParaRPr lang="en-GB" sz="2400"/>
          </a:p>
        </p:txBody>
      </p:sp>
      <p:grpSp>
        <p:nvGrpSpPr>
          <p:cNvPr id="160865" name="Group 97"/>
          <p:cNvGrpSpPr>
            <a:grpSpLocks/>
          </p:cNvGrpSpPr>
          <p:nvPr/>
        </p:nvGrpSpPr>
        <p:grpSpPr bwMode="auto">
          <a:xfrm>
            <a:off x="6908800" y="2446338"/>
            <a:ext cx="2039938" cy="941387"/>
            <a:chOff x="4504" y="1711"/>
            <a:chExt cx="1075" cy="496"/>
          </a:xfrm>
        </p:grpSpPr>
        <p:grpSp>
          <p:nvGrpSpPr>
            <p:cNvPr id="160866" name="Group 98"/>
            <p:cNvGrpSpPr>
              <a:grpSpLocks/>
            </p:cNvGrpSpPr>
            <p:nvPr/>
          </p:nvGrpSpPr>
          <p:grpSpPr bwMode="auto">
            <a:xfrm>
              <a:off x="4504" y="1728"/>
              <a:ext cx="1075" cy="479"/>
              <a:chOff x="2109" y="1817"/>
              <a:chExt cx="1542" cy="686"/>
            </a:xfrm>
          </p:grpSpPr>
          <p:sp>
            <p:nvSpPr>
              <p:cNvPr id="160867" name="Oval 99"/>
              <p:cNvSpPr>
                <a:spLocks noChangeArrowheads="1"/>
              </p:cNvSpPr>
              <p:nvPr/>
            </p:nvSpPr>
            <p:spPr bwMode="auto">
              <a:xfrm>
                <a:off x="2109" y="1817"/>
                <a:ext cx="1542" cy="686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868" name="Oval 100"/>
              <p:cNvSpPr>
                <a:spLocks noChangeArrowheads="1"/>
              </p:cNvSpPr>
              <p:nvPr/>
            </p:nvSpPr>
            <p:spPr bwMode="auto">
              <a:xfrm>
                <a:off x="2290" y="1888"/>
                <a:ext cx="1179" cy="499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0869" name="Group 101"/>
            <p:cNvGrpSpPr>
              <a:grpSpLocks/>
            </p:cNvGrpSpPr>
            <p:nvPr/>
          </p:nvGrpSpPr>
          <p:grpSpPr bwMode="auto">
            <a:xfrm>
              <a:off x="4657" y="1711"/>
              <a:ext cx="806" cy="435"/>
              <a:chOff x="2020" y="2213"/>
              <a:chExt cx="1156" cy="623"/>
            </a:xfrm>
          </p:grpSpPr>
          <p:sp>
            <p:nvSpPr>
              <p:cNvPr id="160870" name="Oval 102" descr="Dashed horizontal"/>
              <p:cNvSpPr>
                <a:spLocks noChangeArrowheads="1"/>
              </p:cNvSpPr>
              <p:nvPr/>
            </p:nvSpPr>
            <p:spPr bwMode="auto">
              <a:xfrm>
                <a:off x="2020" y="2213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60871" name="Oval 103" descr="Dashed horizontal"/>
              <p:cNvSpPr>
                <a:spLocks noChangeArrowheads="1"/>
              </p:cNvSpPr>
              <p:nvPr/>
            </p:nvSpPr>
            <p:spPr bwMode="auto">
              <a:xfrm>
                <a:off x="2152" y="2515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60872" name="Oval 104" descr="Dashed horizontal"/>
              <p:cNvSpPr>
                <a:spLocks noChangeArrowheads="1"/>
              </p:cNvSpPr>
              <p:nvPr/>
            </p:nvSpPr>
            <p:spPr bwMode="auto">
              <a:xfrm>
                <a:off x="2482" y="2512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60873" name="Oval 105" descr="Dashed horizontal"/>
              <p:cNvSpPr>
                <a:spLocks noChangeArrowheads="1"/>
              </p:cNvSpPr>
              <p:nvPr/>
            </p:nvSpPr>
            <p:spPr bwMode="auto">
              <a:xfrm>
                <a:off x="2581" y="2375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60874" name="Oval 106" descr="Dashed horizontal"/>
              <p:cNvSpPr>
                <a:spLocks noChangeArrowheads="1"/>
              </p:cNvSpPr>
              <p:nvPr/>
            </p:nvSpPr>
            <p:spPr bwMode="auto">
              <a:xfrm>
                <a:off x="2481" y="2275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60875" name="Oval 107" descr="Dashed horizontal"/>
              <p:cNvSpPr>
                <a:spLocks noChangeArrowheads="1"/>
              </p:cNvSpPr>
              <p:nvPr/>
            </p:nvSpPr>
            <p:spPr bwMode="auto">
              <a:xfrm>
                <a:off x="2220" y="2274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60876" name="Oval 108" descr="Dashed horizontal"/>
              <p:cNvSpPr>
                <a:spLocks noChangeArrowheads="1"/>
              </p:cNvSpPr>
              <p:nvPr/>
            </p:nvSpPr>
            <p:spPr bwMode="auto">
              <a:xfrm>
                <a:off x="2104" y="2333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60877" name="Oval 109" descr="Dashed horizontal"/>
              <p:cNvSpPr>
                <a:spLocks noChangeArrowheads="1"/>
              </p:cNvSpPr>
              <p:nvPr/>
            </p:nvSpPr>
            <p:spPr bwMode="auto">
              <a:xfrm>
                <a:off x="2286" y="2430"/>
                <a:ext cx="595" cy="321"/>
              </a:xfrm>
              <a:prstGeom prst="ellipse">
                <a:avLst/>
              </a:prstGeom>
              <a:pattFill prst="dashHorz">
                <a:fgClr>
                  <a:srgbClr val="FFCC66"/>
                </a:fgClr>
                <a:bgClr>
                  <a:srgbClr val="FFFFFF"/>
                </a:bgClr>
              </a:pattFill>
              <a:ln w="9525">
                <a:prstDash val="sysDot"/>
                <a:round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FFCC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</p:grpSp>
      <p:sp>
        <p:nvSpPr>
          <p:cNvPr id="160878" name="Rectangle 110"/>
          <p:cNvSpPr>
            <a:spLocks noChangeArrowheads="1"/>
          </p:cNvSpPr>
          <p:nvPr/>
        </p:nvSpPr>
        <p:spPr bwMode="auto">
          <a:xfrm>
            <a:off x="7259638" y="2289175"/>
            <a:ext cx="1384300" cy="655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20</a:t>
            </a:r>
            <a:endParaRPr lang="en-GB" sz="2400" b="0">
              <a:solidFill>
                <a:srgbClr val="0000CC"/>
              </a:solidFill>
            </a:endParaRPr>
          </a:p>
          <a:p>
            <a:pPr algn="ctr"/>
            <a:r>
              <a:rPr lang="en-GB" sz="2400" b="0"/>
              <a:t>biscuits</a:t>
            </a:r>
          </a:p>
        </p:txBody>
      </p:sp>
      <p:sp>
        <p:nvSpPr>
          <p:cNvPr id="160879" name="Rectangle 111"/>
          <p:cNvSpPr>
            <a:spLocks noChangeArrowheads="1"/>
          </p:cNvSpPr>
          <p:nvPr/>
        </p:nvSpPr>
        <p:spPr bwMode="auto">
          <a:xfrm>
            <a:off x="6846888" y="4344988"/>
            <a:ext cx="1095375" cy="552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rgbClr val="6600CC"/>
                </a:solidFill>
              </a:rPr>
              <a:t> </a:t>
            </a:r>
            <a:r>
              <a:rPr lang="en-US" sz="3200" i="1">
                <a:solidFill>
                  <a:srgbClr val="6600CC"/>
                </a:solidFill>
              </a:rPr>
              <a:t>÷ 10</a:t>
            </a:r>
          </a:p>
        </p:txBody>
      </p:sp>
      <p:sp>
        <p:nvSpPr>
          <p:cNvPr id="160864" name="AutoShape 96"/>
          <p:cNvSpPr>
            <a:spLocks noChangeArrowheads="1"/>
          </p:cNvSpPr>
          <p:nvPr/>
        </p:nvSpPr>
        <p:spPr bwMode="auto">
          <a:xfrm>
            <a:off x="7758113" y="3475038"/>
            <a:ext cx="1222375" cy="1366837"/>
          </a:xfrm>
          <a:custGeom>
            <a:avLst/>
            <a:gdLst>
              <a:gd name="G0" fmla="+- 1515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878" y="16808"/>
                </a:moveTo>
                <a:cubicBezTo>
                  <a:pt x="19303" y="15130"/>
                  <a:pt x="20085" y="13001"/>
                  <a:pt x="20085" y="10800"/>
                </a:cubicBezTo>
                <a:cubicBezTo>
                  <a:pt x="20085" y="5672"/>
                  <a:pt x="15927" y="1515"/>
                  <a:pt x="10800" y="1515"/>
                </a:cubicBezTo>
                <a:cubicBezTo>
                  <a:pt x="8598" y="1514"/>
                  <a:pt x="6469" y="2296"/>
                  <a:pt x="4791" y="3721"/>
                </a:cubicBezTo>
                <a:close/>
                <a:moveTo>
                  <a:pt x="3721" y="4791"/>
                </a:moveTo>
                <a:cubicBezTo>
                  <a:pt x="2296" y="6469"/>
                  <a:pt x="1515" y="8598"/>
                  <a:pt x="1515" y="10799"/>
                </a:cubicBezTo>
                <a:cubicBezTo>
                  <a:pt x="1515" y="15927"/>
                  <a:pt x="5672" y="20085"/>
                  <a:pt x="10800" y="20085"/>
                </a:cubicBezTo>
                <a:cubicBezTo>
                  <a:pt x="13001" y="20085"/>
                  <a:pt x="15130" y="19303"/>
                  <a:pt x="16808" y="17878"/>
                </a:cubicBez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rgbClr val="FF0000">
                  <a:alpha val="57001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6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0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0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0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08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0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0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0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60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1000"/>
                                        <p:tgtEl>
                                          <p:spTgt spid="160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8" dur="1000"/>
                                        <p:tgtEl>
                                          <p:spTgt spid="160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86" grpId="0"/>
      <p:bldP spid="160798" grpId="0" animBg="1"/>
      <p:bldP spid="160799" grpId="0" animBg="1"/>
      <p:bldP spid="160800" grpId="0" animBg="1"/>
      <p:bldP spid="160801" grpId="0" animBg="1"/>
      <p:bldP spid="160846" grpId="0" animBg="1"/>
      <p:bldP spid="160847" grpId="0" animBg="1"/>
      <p:bldP spid="160848" grpId="0" animBg="1"/>
      <p:bldP spid="160849" grpId="0" animBg="1"/>
      <p:bldP spid="160850" grpId="0" animBg="1"/>
      <p:bldP spid="160852" grpId="0" animBg="1"/>
      <p:bldP spid="160853" grpId="0" animBg="1"/>
      <p:bldP spid="160854" grpId="0" animBg="1"/>
      <p:bldP spid="160855" grpId="0" animBg="1"/>
      <p:bldP spid="160858" grpId="0" animBg="1"/>
      <p:bldP spid="160859" grpId="0" animBg="1"/>
      <p:bldP spid="160860" grpId="0" animBg="1"/>
      <p:bldP spid="160860" grpId="1" animBg="1"/>
      <p:bldP spid="160879" grpId="0" animBg="1"/>
      <p:bldP spid="16086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AutoShape 2"/>
          <p:cNvSpPr>
            <a:spLocks noChangeArrowheads="1"/>
          </p:cNvSpPr>
          <p:nvPr/>
        </p:nvSpPr>
        <p:spPr bwMode="auto">
          <a:xfrm>
            <a:off x="776288" y="398463"/>
            <a:ext cx="6543675" cy="187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3200">
                <a:latin typeface="Comic Sans MS" pitchFamily="66" charset="0"/>
              </a:rPr>
              <a:t>RECAP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3 Steps for Scaling</a:t>
            </a:r>
          </a:p>
        </p:txBody>
      </p:sp>
      <p:sp>
        <p:nvSpPr>
          <p:cNvPr id="164869" name="AutoShape 5"/>
          <p:cNvSpPr>
            <a:spLocks noChangeArrowheads="1"/>
          </p:cNvSpPr>
          <p:nvPr/>
        </p:nvSpPr>
        <p:spPr bwMode="auto">
          <a:xfrm>
            <a:off x="41275" y="414338"/>
            <a:ext cx="7862888" cy="187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STEP 1: CHOOSE the maths!</a:t>
            </a:r>
          </a:p>
          <a:p>
            <a:r>
              <a:rPr lang="en-GB" sz="2400">
                <a:latin typeface="Comic Sans MS" pitchFamily="66" charset="0"/>
              </a:rPr>
              <a:t>CHOOSE FROM x or </a:t>
            </a:r>
            <a:r>
              <a:rPr lang="en-US" sz="2400">
                <a:latin typeface="Comic Sans MS" pitchFamily="66" charset="0"/>
              </a:rPr>
              <a:t>÷</a:t>
            </a:r>
            <a:r>
              <a:rPr lang="en-GB" sz="2400">
                <a:latin typeface="Comic Sans MS" pitchFamily="66" charset="0"/>
              </a:rPr>
              <a:t> </a:t>
            </a:r>
          </a:p>
          <a:p>
            <a:r>
              <a:rPr lang="en-GB" sz="2400">
                <a:latin typeface="Comic Sans MS" pitchFamily="66" charset="0"/>
              </a:rPr>
              <a:t>                                … BIGGER means X</a:t>
            </a:r>
          </a:p>
          <a:p>
            <a:r>
              <a:rPr lang="en-GB" sz="2400">
                <a:latin typeface="Comic Sans MS" pitchFamily="66" charset="0"/>
              </a:rPr>
              <a:t>                                … SMALLER means </a:t>
            </a:r>
            <a:r>
              <a:rPr lang="en-US" sz="2400"/>
              <a:t>÷</a:t>
            </a:r>
            <a:r>
              <a:rPr lang="en-GB" sz="2400">
                <a:latin typeface="Comic Sans MS" pitchFamily="66" charset="0"/>
              </a:rPr>
              <a:t> </a:t>
            </a:r>
          </a:p>
        </p:txBody>
      </p:sp>
      <p:sp>
        <p:nvSpPr>
          <p:cNvPr id="164870" name="AutoShape 6"/>
          <p:cNvSpPr>
            <a:spLocks noChangeArrowheads="1"/>
          </p:cNvSpPr>
          <p:nvPr/>
        </p:nvSpPr>
        <p:spPr bwMode="auto">
          <a:xfrm>
            <a:off x="676275" y="2441575"/>
            <a:ext cx="7862888" cy="187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STEP 2: DO the maths! </a:t>
            </a:r>
          </a:p>
          <a:p>
            <a:pPr algn="ctr"/>
            <a:endParaRPr lang="en-GB" sz="240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400">
                <a:latin typeface="Comic Sans MS" pitchFamily="66" charset="0"/>
              </a:rPr>
              <a:t>DO THE SAME X or </a:t>
            </a:r>
            <a:r>
              <a:rPr lang="en-US" sz="2400"/>
              <a:t>÷</a:t>
            </a:r>
            <a:r>
              <a:rPr lang="en-GB" sz="2400">
                <a:latin typeface="Comic Sans MS" pitchFamily="66" charset="0"/>
              </a:rPr>
              <a:t> to ALL ingredients </a:t>
            </a:r>
          </a:p>
          <a:p>
            <a:endParaRPr lang="en-GB" sz="2400">
              <a:latin typeface="Comic Sans MS" pitchFamily="66" charset="0"/>
            </a:endParaRPr>
          </a:p>
        </p:txBody>
      </p:sp>
      <p:sp>
        <p:nvSpPr>
          <p:cNvPr id="164871" name="AutoShape 7"/>
          <p:cNvSpPr>
            <a:spLocks noChangeArrowheads="1"/>
          </p:cNvSpPr>
          <p:nvPr/>
        </p:nvSpPr>
        <p:spPr bwMode="auto">
          <a:xfrm>
            <a:off x="1339850" y="4481513"/>
            <a:ext cx="7862888" cy="187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STEP 3: CHECK the maths!</a:t>
            </a:r>
          </a:p>
          <a:p>
            <a:pPr algn="ctr"/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- using ratio.</a:t>
            </a:r>
            <a:endParaRPr lang="en-GB" sz="2400">
              <a:latin typeface="Comic Sans MS" pitchFamily="66" charset="0"/>
            </a:endParaRPr>
          </a:p>
          <a:p>
            <a:pPr algn="ctr"/>
            <a:r>
              <a:rPr lang="en-GB" sz="2400">
                <a:latin typeface="Comic Sans MS" pitchFamily="66" charset="0"/>
              </a:rPr>
              <a:t>Eg: If the weight of the butter is always 2 times the weight of the sugar…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animBg="1"/>
      <p:bldP spid="164869" grpId="0" animBg="1"/>
      <p:bldP spid="164870" grpId="0" animBg="1"/>
      <p:bldP spid="16487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3200" b="1"/>
              <a:t>…  Liana makes 5 shortbread biscuits </a:t>
            </a:r>
          </a:p>
        </p:txBody>
      </p:sp>
      <p:grpSp>
        <p:nvGrpSpPr>
          <p:cNvPr id="171011" name="Group 3"/>
          <p:cNvGrpSpPr>
            <a:grpSpLocks/>
          </p:cNvGrpSpPr>
          <p:nvPr/>
        </p:nvGrpSpPr>
        <p:grpSpPr bwMode="auto">
          <a:xfrm>
            <a:off x="188913" y="2236788"/>
            <a:ext cx="8775700" cy="1004887"/>
            <a:chOff x="119" y="959"/>
            <a:chExt cx="5528" cy="633"/>
          </a:xfrm>
        </p:grpSpPr>
        <p:sp>
          <p:nvSpPr>
            <p:cNvPr id="171012" name="Text Box 4"/>
            <p:cNvSpPr txBox="1">
              <a:spLocks noChangeArrowheads="1"/>
            </p:cNvSpPr>
            <p:nvPr/>
          </p:nvSpPr>
          <p:spPr bwMode="auto">
            <a:xfrm>
              <a:off x="119" y="1026"/>
              <a:ext cx="5528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lIns="18000" rIns="18000">
              <a:spAutoFit/>
            </a:bodyPr>
            <a:lstStyle/>
            <a:p>
              <a:r>
                <a:rPr lang="en-GB" sz="2800" b="0"/>
                <a:t>              +              +               +                  = </a:t>
              </a:r>
            </a:p>
          </p:txBody>
        </p:sp>
        <p:grpSp>
          <p:nvGrpSpPr>
            <p:cNvPr id="171013" name="Group 5"/>
            <p:cNvGrpSpPr>
              <a:grpSpLocks/>
            </p:cNvGrpSpPr>
            <p:nvPr/>
          </p:nvGrpSpPr>
          <p:grpSpPr bwMode="auto">
            <a:xfrm>
              <a:off x="174" y="959"/>
              <a:ext cx="5417" cy="633"/>
              <a:chOff x="139" y="959"/>
              <a:chExt cx="5417" cy="633"/>
            </a:xfrm>
          </p:grpSpPr>
          <p:grpSp>
            <p:nvGrpSpPr>
              <p:cNvPr id="171014" name="Group 6"/>
              <p:cNvGrpSpPr>
                <a:grpSpLocks/>
              </p:cNvGrpSpPr>
              <p:nvPr/>
            </p:nvGrpSpPr>
            <p:grpSpPr bwMode="auto">
              <a:xfrm>
                <a:off x="4450" y="1061"/>
                <a:ext cx="1106" cy="529"/>
                <a:chOff x="2109" y="1817"/>
                <a:chExt cx="1542" cy="686"/>
              </a:xfrm>
            </p:grpSpPr>
            <p:sp>
              <p:nvSpPr>
                <p:cNvPr id="171015" name="Oval 7"/>
                <p:cNvSpPr>
                  <a:spLocks noChangeArrowheads="1"/>
                </p:cNvSpPr>
                <p:nvPr/>
              </p:nvSpPr>
              <p:spPr bwMode="auto">
                <a:xfrm>
                  <a:off x="2109" y="1817"/>
                  <a:ext cx="1542" cy="686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016" name="Oval 8"/>
                <p:cNvSpPr>
                  <a:spLocks noChangeArrowheads="1"/>
                </p:cNvSpPr>
                <p:nvPr/>
              </p:nvSpPr>
              <p:spPr bwMode="auto">
                <a:xfrm>
                  <a:off x="2290" y="1888"/>
                  <a:ext cx="1179" cy="4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1017" name="Rectangle 9"/>
              <p:cNvSpPr>
                <a:spLocks noChangeArrowheads="1"/>
              </p:cNvSpPr>
              <p:nvPr/>
            </p:nvSpPr>
            <p:spPr bwMode="auto">
              <a:xfrm>
                <a:off x="4606" y="1000"/>
                <a:ext cx="800" cy="41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GB" sz="2400" b="0">
                    <a:solidFill>
                      <a:srgbClr val="FF0000"/>
                    </a:solidFill>
                  </a:rPr>
                  <a:t>20</a:t>
                </a:r>
                <a:endParaRPr lang="en-GB" sz="2400" b="0">
                  <a:solidFill>
                    <a:srgbClr val="0000CC"/>
                  </a:solidFill>
                </a:endParaRPr>
              </a:p>
              <a:p>
                <a:pPr algn="ctr"/>
                <a:r>
                  <a:rPr lang="en-GB" sz="2400" b="0"/>
                  <a:t>biscuits</a:t>
                </a:r>
              </a:p>
            </p:txBody>
          </p:sp>
          <p:sp>
            <p:nvSpPr>
              <p:cNvPr id="171018" name="Freeform 10" descr="Large confetti"/>
              <p:cNvSpPr>
                <a:spLocks/>
              </p:cNvSpPr>
              <p:nvPr/>
            </p:nvSpPr>
            <p:spPr bwMode="auto">
              <a:xfrm>
                <a:off x="2341" y="1205"/>
                <a:ext cx="524" cy="358"/>
              </a:xfrm>
              <a:custGeom>
                <a:avLst/>
                <a:gdLst/>
                <a:ahLst/>
                <a:cxnLst>
                  <a:cxn ang="0">
                    <a:pos x="0" y="668"/>
                  </a:cxn>
                  <a:cxn ang="0">
                    <a:pos x="66" y="447"/>
                  </a:cxn>
                  <a:cxn ang="0">
                    <a:pos x="118" y="250"/>
                  </a:cxn>
                  <a:cxn ang="0">
                    <a:pos x="205" y="136"/>
                  </a:cxn>
                  <a:cxn ang="0">
                    <a:pos x="249" y="0"/>
                  </a:cxn>
                  <a:cxn ang="0">
                    <a:pos x="418" y="117"/>
                  </a:cxn>
                  <a:cxn ang="0">
                    <a:pos x="476" y="250"/>
                  </a:cxn>
                  <a:cxn ang="0">
                    <a:pos x="506" y="406"/>
                  </a:cxn>
                  <a:cxn ang="0">
                    <a:pos x="542" y="504"/>
                  </a:cxn>
                  <a:cxn ang="0">
                    <a:pos x="476" y="640"/>
                  </a:cxn>
                  <a:cxn ang="0">
                    <a:pos x="411" y="716"/>
                  </a:cxn>
                  <a:cxn ang="0">
                    <a:pos x="272" y="697"/>
                  </a:cxn>
                  <a:cxn ang="0">
                    <a:pos x="158" y="686"/>
                  </a:cxn>
                  <a:cxn ang="0">
                    <a:pos x="67" y="686"/>
                  </a:cxn>
                  <a:cxn ang="0">
                    <a:pos x="0" y="668"/>
                  </a:cxn>
                </a:cxnLst>
                <a:rect l="0" t="0" r="r" b="b"/>
                <a:pathLst>
                  <a:path w="542" h="727">
                    <a:moveTo>
                      <a:pt x="0" y="668"/>
                    </a:moveTo>
                    <a:cubicBezTo>
                      <a:pt x="17" y="661"/>
                      <a:pt x="50" y="463"/>
                      <a:pt x="66" y="447"/>
                    </a:cubicBezTo>
                    <a:cubicBezTo>
                      <a:pt x="76" y="437"/>
                      <a:pt x="107" y="282"/>
                      <a:pt x="118" y="250"/>
                    </a:cubicBezTo>
                    <a:cubicBezTo>
                      <a:pt x="140" y="190"/>
                      <a:pt x="178" y="184"/>
                      <a:pt x="205" y="136"/>
                    </a:cubicBezTo>
                    <a:cubicBezTo>
                      <a:pt x="216" y="60"/>
                      <a:pt x="219" y="25"/>
                      <a:pt x="249" y="0"/>
                    </a:cubicBezTo>
                    <a:cubicBezTo>
                      <a:pt x="322" y="22"/>
                      <a:pt x="354" y="79"/>
                      <a:pt x="418" y="117"/>
                    </a:cubicBezTo>
                    <a:cubicBezTo>
                      <a:pt x="469" y="206"/>
                      <a:pt x="452" y="155"/>
                      <a:pt x="476" y="250"/>
                    </a:cubicBezTo>
                    <a:cubicBezTo>
                      <a:pt x="495" y="402"/>
                      <a:pt x="479" y="333"/>
                      <a:pt x="506" y="406"/>
                    </a:cubicBezTo>
                    <a:cubicBezTo>
                      <a:pt x="518" y="437"/>
                      <a:pt x="542" y="504"/>
                      <a:pt x="542" y="504"/>
                    </a:cubicBezTo>
                    <a:cubicBezTo>
                      <a:pt x="516" y="551"/>
                      <a:pt x="507" y="615"/>
                      <a:pt x="476" y="640"/>
                    </a:cubicBezTo>
                    <a:cubicBezTo>
                      <a:pt x="456" y="675"/>
                      <a:pt x="411" y="716"/>
                      <a:pt x="411" y="716"/>
                    </a:cubicBezTo>
                    <a:cubicBezTo>
                      <a:pt x="364" y="710"/>
                      <a:pt x="317" y="713"/>
                      <a:pt x="272" y="697"/>
                    </a:cubicBezTo>
                    <a:cubicBezTo>
                      <a:pt x="224" y="681"/>
                      <a:pt x="190" y="727"/>
                      <a:pt x="158" y="686"/>
                    </a:cubicBezTo>
                    <a:cubicBezTo>
                      <a:pt x="128" y="648"/>
                      <a:pt x="100" y="708"/>
                      <a:pt x="67" y="686"/>
                    </a:cubicBezTo>
                    <a:cubicBezTo>
                      <a:pt x="32" y="626"/>
                      <a:pt x="41" y="633"/>
                      <a:pt x="0" y="668"/>
                    </a:cubicBezTo>
                    <a:close/>
                  </a:path>
                </a:pathLst>
              </a:custGeom>
              <a:pattFill prst="lgConfetti">
                <a:fgClr>
                  <a:srgbClr val="CC9900"/>
                </a:fgClr>
                <a:bgClr>
                  <a:schemeClr val="bg1"/>
                </a:bgClr>
              </a:pattFill>
              <a:ln w="9525" cap="flat">
                <a:solidFill>
                  <a:srgbClr val="C0C0C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019" name="Freeform 11" descr="Large confetti"/>
              <p:cNvSpPr>
                <a:spLocks/>
              </p:cNvSpPr>
              <p:nvPr/>
            </p:nvSpPr>
            <p:spPr bwMode="auto">
              <a:xfrm>
                <a:off x="3362" y="1275"/>
                <a:ext cx="542" cy="303"/>
              </a:xfrm>
              <a:custGeom>
                <a:avLst/>
                <a:gdLst/>
                <a:ahLst/>
                <a:cxnLst>
                  <a:cxn ang="0">
                    <a:pos x="0" y="668"/>
                  </a:cxn>
                  <a:cxn ang="0">
                    <a:pos x="66" y="447"/>
                  </a:cxn>
                  <a:cxn ang="0">
                    <a:pos x="118" y="250"/>
                  </a:cxn>
                  <a:cxn ang="0">
                    <a:pos x="205" y="136"/>
                  </a:cxn>
                  <a:cxn ang="0">
                    <a:pos x="249" y="0"/>
                  </a:cxn>
                  <a:cxn ang="0">
                    <a:pos x="418" y="117"/>
                  </a:cxn>
                  <a:cxn ang="0">
                    <a:pos x="476" y="250"/>
                  </a:cxn>
                  <a:cxn ang="0">
                    <a:pos x="506" y="406"/>
                  </a:cxn>
                  <a:cxn ang="0">
                    <a:pos x="542" y="504"/>
                  </a:cxn>
                  <a:cxn ang="0">
                    <a:pos x="476" y="640"/>
                  </a:cxn>
                  <a:cxn ang="0">
                    <a:pos x="411" y="716"/>
                  </a:cxn>
                  <a:cxn ang="0">
                    <a:pos x="272" y="697"/>
                  </a:cxn>
                  <a:cxn ang="0">
                    <a:pos x="158" y="686"/>
                  </a:cxn>
                  <a:cxn ang="0">
                    <a:pos x="67" y="686"/>
                  </a:cxn>
                  <a:cxn ang="0">
                    <a:pos x="0" y="668"/>
                  </a:cxn>
                </a:cxnLst>
                <a:rect l="0" t="0" r="r" b="b"/>
                <a:pathLst>
                  <a:path w="542" h="727">
                    <a:moveTo>
                      <a:pt x="0" y="668"/>
                    </a:moveTo>
                    <a:cubicBezTo>
                      <a:pt x="17" y="661"/>
                      <a:pt x="50" y="463"/>
                      <a:pt x="66" y="447"/>
                    </a:cubicBezTo>
                    <a:cubicBezTo>
                      <a:pt x="76" y="437"/>
                      <a:pt x="107" y="282"/>
                      <a:pt x="118" y="250"/>
                    </a:cubicBezTo>
                    <a:cubicBezTo>
                      <a:pt x="140" y="190"/>
                      <a:pt x="178" y="184"/>
                      <a:pt x="205" y="136"/>
                    </a:cubicBezTo>
                    <a:cubicBezTo>
                      <a:pt x="216" y="60"/>
                      <a:pt x="219" y="25"/>
                      <a:pt x="249" y="0"/>
                    </a:cubicBezTo>
                    <a:cubicBezTo>
                      <a:pt x="322" y="22"/>
                      <a:pt x="354" y="79"/>
                      <a:pt x="418" y="117"/>
                    </a:cubicBezTo>
                    <a:cubicBezTo>
                      <a:pt x="469" y="206"/>
                      <a:pt x="452" y="155"/>
                      <a:pt x="476" y="250"/>
                    </a:cubicBezTo>
                    <a:cubicBezTo>
                      <a:pt x="495" y="402"/>
                      <a:pt x="479" y="333"/>
                      <a:pt x="506" y="406"/>
                    </a:cubicBezTo>
                    <a:cubicBezTo>
                      <a:pt x="518" y="437"/>
                      <a:pt x="542" y="504"/>
                      <a:pt x="542" y="504"/>
                    </a:cubicBezTo>
                    <a:cubicBezTo>
                      <a:pt x="516" y="551"/>
                      <a:pt x="507" y="615"/>
                      <a:pt x="476" y="640"/>
                    </a:cubicBezTo>
                    <a:cubicBezTo>
                      <a:pt x="456" y="675"/>
                      <a:pt x="411" y="716"/>
                      <a:pt x="411" y="716"/>
                    </a:cubicBezTo>
                    <a:cubicBezTo>
                      <a:pt x="364" y="710"/>
                      <a:pt x="317" y="713"/>
                      <a:pt x="272" y="697"/>
                    </a:cubicBezTo>
                    <a:cubicBezTo>
                      <a:pt x="224" y="681"/>
                      <a:pt x="190" y="727"/>
                      <a:pt x="158" y="686"/>
                    </a:cubicBezTo>
                    <a:cubicBezTo>
                      <a:pt x="128" y="648"/>
                      <a:pt x="100" y="708"/>
                      <a:pt x="67" y="686"/>
                    </a:cubicBezTo>
                    <a:cubicBezTo>
                      <a:pt x="32" y="626"/>
                      <a:pt x="41" y="633"/>
                      <a:pt x="0" y="668"/>
                    </a:cubicBezTo>
                    <a:close/>
                  </a:path>
                </a:pathLst>
              </a:custGeom>
              <a:pattFill prst="lgConfetti">
                <a:fgClr>
                  <a:srgbClr val="FFC00D"/>
                </a:fgClr>
                <a:bgClr>
                  <a:schemeClr val="bg1"/>
                </a:bgClr>
              </a:pattFill>
              <a:ln w="9525" cap="flat">
                <a:solidFill>
                  <a:srgbClr val="C0C0C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020" name="Freeform 12" descr="Large confetti"/>
              <p:cNvSpPr>
                <a:spLocks/>
              </p:cNvSpPr>
              <p:nvPr/>
            </p:nvSpPr>
            <p:spPr bwMode="auto">
              <a:xfrm>
                <a:off x="214" y="959"/>
                <a:ext cx="536" cy="613"/>
              </a:xfrm>
              <a:custGeom>
                <a:avLst/>
                <a:gdLst/>
                <a:ahLst/>
                <a:cxnLst>
                  <a:cxn ang="0">
                    <a:pos x="0" y="668"/>
                  </a:cxn>
                  <a:cxn ang="0">
                    <a:pos x="66" y="447"/>
                  </a:cxn>
                  <a:cxn ang="0">
                    <a:pos x="118" y="250"/>
                  </a:cxn>
                  <a:cxn ang="0">
                    <a:pos x="205" y="136"/>
                  </a:cxn>
                  <a:cxn ang="0">
                    <a:pos x="249" y="0"/>
                  </a:cxn>
                  <a:cxn ang="0">
                    <a:pos x="418" y="117"/>
                  </a:cxn>
                  <a:cxn ang="0">
                    <a:pos x="476" y="250"/>
                  </a:cxn>
                  <a:cxn ang="0">
                    <a:pos x="506" y="406"/>
                  </a:cxn>
                  <a:cxn ang="0">
                    <a:pos x="542" y="504"/>
                  </a:cxn>
                  <a:cxn ang="0">
                    <a:pos x="476" y="640"/>
                  </a:cxn>
                  <a:cxn ang="0">
                    <a:pos x="411" y="716"/>
                  </a:cxn>
                  <a:cxn ang="0">
                    <a:pos x="272" y="697"/>
                  </a:cxn>
                  <a:cxn ang="0">
                    <a:pos x="158" y="686"/>
                  </a:cxn>
                  <a:cxn ang="0">
                    <a:pos x="67" y="686"/>
                  </a:cxn>
                  <a:cxn ang="0">
                    <a:pos x="0" y="668"/>
                  </a:cxn>
                </a:cxnLst>
                <a:rect l="0" t="0" r="r" b="b"/>
                <a:pathLst>
                  <a:path w="542" h="727">
                    <a:moveTo>
                      <a:pt x="0" y="668"/>
                    </a:moveTo>
                    <a:cubicBezTo>
                      <a:pt x="17" y="661"/>
                      <a:pt x="50" y="463"/>
                      <a:pt x="66" y="447"/>
                    </a:cubicBezTo>
                    <a:cubicBezTo>
                      <a:pt x="76" y="437"/>
                      <a:pt x="107" y="282"/>
                      <a:pt x="118" y="250"/>
                    </a:cubicBezTo>
                    <a:cubicBezTo>
                      <a:pt x="140" y="190"/>
                      <a:pt x="178" y="184"/>
                      <a:pt x="205" y="136"/>
                    </a:cubicBezTo>
                    <a:cubicBezTo>
                      <a:pt x="216" y="60"/>
                      <a:pt x="219" y="25"/>
                      <a:pt x="249" y="0"/>
                    </a:cubicBezTo>
                    <a:cubicBezTo>
                      <a:pt x="322" y="22"/>
                      <a:pt x="354" y="79"/>
                      <a:pt x="418" y="117"/>
                    </a:cubicBezTo>
                    <a:cubicBezTo>
                      <a:pt x="469" y="206"/>
                      <a:pt x="452" y="155"/>
                      <a:pt x="476" y="250"/>
                    </a:cubicBezTo>
                    <a:cubicBezTo>
                      <a:pt x="495" y="402"/>
                      <a:pt x="479" y="333"/>
                      <a:pt x="506" y="406"/>
                    </a:cubicBezTo>
                    <a:cubicBezTo>
                      <a:pt x="518" y="437"/>
                      <a:pt x="542" y="504"/>
                      <a:pt x="542" y="504"/>
                    </a:cubicBezTo>
                    <a:cubicBezTo>
                      <a:pt x="516" y="551"/>
                      <a:pt x="507" y="615"/>
                      <a:pt x="476" y="640"/>
                    </a:cubicBezTo>
                    <a:cubicBezTo>
                      <a:pt x="456" y="675"/>
                      <a:pt x="411" y="716"/>
                      <a:pt x="411" y="716"/>
                    </a:cubicBezTo>
                    <a:cubicBezTo>
                      <a:pt x="364" y="710"/>
                      <a:pt x="317" y="713"/>
                      <a:pt x="272" y="697"/>
                    </a:cubicBezTo>
                    <a:cubicBezTo>
                      <a:pt x="224" y="681"/>
                      <a:pt x="190" y="727"/>
                      <a:pt x="158" y="686"/>
                    </a:cubicBezTo>
                    <a:cubicBezTo>
                      <a:pt x="128" y="648"/>
                      <a:pt x="100" y="708"/>
                      <a:pt x="67" y="686"/>
                    </a:cubicBezTo>
                    <a:cubicBezTo>
                      <a:pt x="32" y="626"/>
                      <a:pt x="41" y="633"/>
                      <a:pt x="0" y="668"/>
                    </a:cubicBezTo>
                    <a:close/>
                  </a:path>
                </a:pathLst>
              </a:custGeom>
              <a:pattFill prst="lgConfetti">
                <a:fgClr>
                  <a:srgbClr val="969696"/>
                </a:fgClr>
                <a:bgClr>
                  <a:schemeClr val="bg1"/>
                </a:bgClr>
              </a:pattFill>
              <a:ln w="9525" cap="flat">
                <a:solidFill>
                  <a:srgbClr val="C0C0C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021" name="Freeform 13"/>
              <p:cNvSpPr>
                <a:spLocks/>
              </p:cNvSpPr>
              <p:nvPr/>
            </p:nvSpPr>
            <p:spPr bwMode="auto">
              <a:xfrm>
                <a:off x="1248" y="969"/>
                <a:ext cx="542" cy="618"/>
              </a:xfrm>
              <a:custGeom>
                <a:avLst/>
                <a:gdLst/>
                <a:ahLst/>
                <a:cxnLst>
                  <a:cxn ang="0">
                    <a:pos x="0" y="668"/>
                  </a:cxn>
                  <a:cxn ang="0">
                    <a:pos x="66" y="447"/>
                  </a:cxn>
                  <a:cxn ang="0">
                    <a:pos x="118" y="250"/>
                  </a:cxn>
                  <a:cxn ang="0">
                    <a:pos x="205" y="136"/>
                  </a:cxn>
                  <a:cxn ang="0">
                    <a:pos x="249" y="0"/>
                  </a:cxn>
                  <a:cxn ang="0">
                    <a:pos x="418" y="117"/>
                  </a:cxn>
                  <a:cxn ang="0">
                    <a:pos x="476" y="250"/>
                  </a:cxn>
                  <a:cxn ang="0">
                    <a:pos x="506" y="406"/>
                  </a:cxn>
                  <a:cxn ang="0">
                    <a:pos x="542" y="504"/>
                  </a:cxn>
                  <a:cxn ang="0">
                    <a:pos x="476" y="640"/>
                  </a:cxn>
                  <a:cxn ang="0">
                    <a:pos x="411" y="716"/>
                  </a:cxn>
                  <a:cxn ang="0">
                    <a:pos x="272" y="697"/>
                  </a:cxn>
                  <a:cxn ang="0">
                    <a:pos x="158" y="686"/>
                  </a:cxn>
                  <a:cxn ang="0">
                    <a:pos x="67" y="686"/>
                  </a:cxn>
                  <a:cxn ang="0">
                    <a:pos x="0" y="668"/>
                  </a:cxn>
                </a:cxnLst>
                <a:rect l="0" t="0" r="r" b="b"/>
                <a:pathLst>
                  <a:path w="542" h="727">
                    <a:moveTo>
                      <a:pt x="0" y="668"/>
                    </a:moveTo>
                    <a:cubicBezTo>
                      <a:pt x="17" y="661"/>
                      <a:pt x="50" y="463"/>
                      <a:pt x="66" y="447"/>
                    </a:cubicBezTo>
                    <a:cubicBezTo>
                      <a:pt x="76" y="437"/>
                      <a:pt x="107" y="282"/>
                      <a:pt x="118" y="250"/>
                    </a:cubicBezTo>
                    <a:cubicBezTo>
                      <a:pt x="140" y="190"/>
                      <a:pt x="178" y="184"/>
                      <a:pt x="205" y="136"/>
                    </a:cubicBezTo>
                    <a:cubicBezTo>
                      <a:pt x="216" y="60"/>
                      <a:pt x="219" y="25"/>
                      <a:pt x="249" y="0"/>
                    </a:cubicBezTo>
                    <a:cubicBezTo>
                      <a:pt x="322" y="22"/>
                      <a:pt x="354" y="79"/>
                      <a:pt x="418" y="117"/>
                    </a:cubicBezTo>
                    <a:cubicBezTo>
                      <a:pt x="469" y="206"/>
                      <a:pt x="452" y="155"/>
                      <a:pt x="476" y="250"/>
                    </a:cubicBezTo>
                    <a:cubicBezTo>
                      <a:pt x="495" y="402"/>
                      <a:pt x="479" y="333"/>
                      <a:pt x="506" y="406"/>
                    </a:cubicBezTo>
                    <a:cubicBezTo>
                      <a:pt x="518" y="437"/>
                      <a:pt x="542" y="504"/>
                      <a:pt x="542" y="504"/>
                    </a:cubicBezTo>
                    <a:cubicBezTo>
                      <a:pt x="516" y="551"/>
                      <a:pt x="507" y="615"/>
                      <a:pt x="476" y="640"/>
                    </a:cubicBezTo>
                    <a:cubicBezTo>
                      <a:pt x="456" y="675"/>
                      <a:pt x="411" y="716"/>
                      <a:pt x="411" y="716"/>
                    </a:cubicBezTo>
                    <a:cubicBezTo>
                      <a:pt x="364" y="710"/>
                      <a:pt x="317" y="713"/>
                      <a:pt x="272" y="697"/>
                    </a:cubicBezTo>
                    <a:cubicBezTo>
                      <a:pt x="224" y="681"/>
                      <a:pt x="190" y="727"/>
                      <a:pt x="158" y="686"/>
                    </a:cubicBezTo>
                    <a:cubicBezTo>
                      <a:pt x="128" y="648"/>
                      <a:pt x="100" y="708"/>
                      <a:pt x="67" y="686"/>
                    </a:cubicBezTo>
                    <a:cubicBezTo>
                      <a:pt x="32" y="626"/>
                      <a:pt x="41" y="633"/>
                      <a:pt x="0" y="668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 cap="flat">
                <a:solidFill>
                  <a:srgbClr val="C0C0C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022" name="Rectangle 14"/>
              <p:cNvSpPr>
                <a:spLocks noChangeArrowheads="1"/>
              </p:cNvSpPr>
              <p:nvPr/>
            </p:nvSpPr>
            <p:spPr bwMode="auto">
              <a:xfrm>
                <a:off x="139" y="1021"/>
                <a:ext cx="631" cy="565"/>
              </a:xfrm>
              <a:prstGeom prst="rect">
                <a:avLst/>
              </a:prstGeom>
              <a:solidFill>
                <a:schemeClr val="bg1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Wirefram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tIns="0" anchor="ctr">
                <a:flatTx/>
              </a:bodyPr>
              <a:lstStyle/>
              <a:p>
                <a:pPr algn="ctr"/>
                <a:r>
                  <a:rPr lang="en-GB" sz="2400" b="0">
                    <a:solidFill>
                      <a:srgbClr val="FF0000"/>
                    </a:solidFill>
                  </a:rPr>
                  <a:t>  400g</a:t>
                </a:r>
                <a:r>
                  <a:rPr lang="en-GB" sz="2400" b="0">
                    <a:solidFill>
                      <a:srgbClr val="0000CC"/>
                    </a:solidFill>
                  </a:rPr>
                  <a:t>  </a:t>
                </a:r>
              </a:p>
              <a:p>
                <a:pPr algn="ctr"/>
                <a:r>
                  <a:rPr lang="en-GB" sz="2000" b="0"/>
                  <a:t>  flour</a:t>
                </a:r>
              </a:p>
            </p:txBody>
          </p:sp>
          <p:sp>
            <p:nvSpPr>
              <p:cNvPr id="171023" name="Rectangle 15"/>
              <p:cNvSpPr>
                <a:spLocks noChangeArrowheads="1"/>
              </p:cNvSpPr>
              <p:nvPr/>
            </p:nvSpPr>
            <p:spPr bwMode="auto">
              <a:xfrm>
                <a:off x="1175" y="1027"/>
                <a:ext cx="631" cy="565"/>
              </a:xfrm>
              <a:prstGeom prst="rect">
                <a:avLst/>
              </a:prstGeom>
              <a:solidFill>
                <a:schemeClr val="accent1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Wirefram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tIns="0" anchor="ctr">
                <a:flatTx/>
              </a:bodyPr>
              <a:lstStyle/>
              <a:p>
                <a:pPr algn="ctr"/>
                <a:r>
                  <a:rPr lang="en-GB" sz="2400" b="0">
                    <a:solidFill>
                      <a:srgbClr val="FF0000"/>
                    </a:solidFill>
                  </a:rPr>
                  <a:t>  400g</a:t>
                </a:r>
                <a:r>
                  <a:rPr lang="en-GB" sz="2400" b="0">
                    <a:solidFill>
                      <a:srgbClr val="0000CC"/>
                    </a:solidFill>
                  </a:rPr>
                  <a:t>  </a:t>
                </a:r>
              </a:p>
              <a:p>
                <a:pPr algn="ctr"/>
                <a:r>
                  <a:rPr lang="en-GB" sz="2400" b="0">
                    <a:solidFill>
                      <a:srgbClr val="0000CC"/>
                    </a:solidFill>
                  </a:rPr>
                  <a:t>  </a:t>
                </a:r>
                <a:r>
                  <a:rPr lang="en-GB" sz="2000" b="0"/>
                  <a:t>butter</a:t>
                </a:r>
              </a:p>
            </p:txBody>
          </p:sp>
          <p:sp>
            <p:nvSpPr>
              <p:cNvPr id="171024" name="Rectangle 16"/>
              <p:cNvSpPr>
                <a:spLocks noChangeArrowheads="1"/>
              </p:cNvSpPr>
              <p:nvPr/>
            </p:nvSpPr>
            <p:spPr bwMode="auto">
              <a:xfrm>
                <a:off x="2212" y="1021"/>
                <a:ext cx="631" cy="565"/>
              </a:xfrm>
              <a:prstGeom prst="rect">
                <a:avLst/>
              </a:prstGeom>
              <a:solidFill>
                <a:schemeClr val="accent1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Wirefram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tIns="0" anchor="ctr">
                <a:flatTx/>
              </a:bodyPr>
              <a:lstStyle/>
              <a:p>
                <a:pPr algn="ctr"/>
                <a:r>
                  <a:rPr lang="en-GB" sz="2400" b="0">
                    <a:solidFill>
                      <a:srgbClr val="FF0000"/>
                    </a:solidFill>
                  </a:rPr>
                  <a:t>  200g</a:t>
                </a:r>
                <a:r>
                  <a:rPr lang="en-GB" sz="2400" b="0">
                    <a:solidFill>
                      <a:srgbClr val="0000CC"/>
                    </a:solidFill>
                  </a:rPr>
                  <a:t>  </a:t>
                </a:r>
              </a:p>
              <a:p>
                <a:pPr algn="ctr"/>
                <a:r>
                  <a:rPr lang="en-GB" sz="2400" b="0">
                    <a:solidFill>
                      <a:srgbClr val="0000CC"/>
                    </a:solidFill>
                  </a:rPr>
                  <a:t>  </a:t>
                </a:r>
                <a:r>
                  <a:rPr lang="en-GB" sz="2000" b="0"/>
                  <a:t>sugar</a:t>
                </a:r>
              </a:p>
            </p:txBody>
          </p:sp>
          <p:sp>
            <p:nvSpPr>
              <p:cNvPr id="171025" name="Rectangle 17"/>
              <p:cNvSpPr>
                <a:spLocks noChangeArrowheads="1"/>
              </p:cNvSpPr>
              <p:nvPr/>
            </p:nvSpPr>
            <p:spPr bwMode="auto">
              <a:xfrm>
                <a:off x="3245" y="1024"/>
                <a:ext cx="722" cy="565"/>
              </a:xfrm>
              <a:prstGeom prst="rect">
                <a:avLst/>
              </a:prstGeom>
              <a:solidFill>
                <a:schemeClr val="accent1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Wirefram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tIns="0" anchor="ctr">
                <a:flatTx/>
              </a:bodyPr>
              <a:lstStyle/>
              <a:p>
                <a:pPr algn="ctr"/>
                <a:r>
                  <a:rPr lang="en-GB" sz="2400" b="0">
                    <a:solidFill>
                      <a:srgbClr val="FF0000"/>
                    </a:solidFill>
                  </a:rPr>
                  <a:t>  200g</a:t>
                </a:r>
                <a:r>
                  <a:rPr lang="en-GB" sz="2400" b="0">
                    <a:solidFill>
                      <a:srgbClr val="0000CC"/>
                    </a:solidFill>
                  </a:rPr>
                  <a:t> </a:t>
                </a:r>
              </a:p>
              <a:p>
                <a:pPr algn="ctr"/>
                <a:r>
                  <a:rPr lang="en-GB" sz="2000" b="0">
                    <a:solidFill>
                      <a:srgbClr val="0000CC"/>
                    </a:solidFill>
                  </a:rPr>
                  <a:t>  </a:t>
                </a:r>
                <a:r>
                  <a:rPr lang="en-GB" sz="2000" b="0"/>
                  <a:t>semolina</a:t>
                </a:r>
              </a:p>
            </p:txBody>
          </p:sp>
        </p:grpSp>
      </p:grp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219075" y="1016000"/>
            <a:ext cx="8705850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/>
            <a:r>
              <a:rPr lang="en-GB" sz="2000" i="1">
                <a:solidFill>
                  <a:srgbClr val="FF0000"/>
                </a:solidFill>
              </a:rPr>
              <a:t>Liana scaled down the recipe for 5 biscuits, but they don’t taste right!</a:t>
            </a:r>
            <a:br>
              <a:rPr lang="en-GB" sz="2000" i="1">
                <a:solidFill>
                  <a:srgbClr val="FF0000"/>
                </a:solidFill>
              </a:rPr>
            </a:br>
            <a:r>
              <a:rPr lang="en-GB" sz="2000" i="1">
                <a:solidFill>
                  <a:srgbClr val="FF0000"/>
                </a:solidFill>
              </a:rPr>
              <a:t/>
            </a:r>
            <a:br>
              <a:rPr lang="en-GB" sz="2000" i="1">
                <a:solidFill>
                  <a:srgbClr val="FF0000"/>
                </a:solidFill>
              </a:rPr>
            </a:br>
            <a:r>
              <a:rPr lang="en-GB" sz="2000">
                <a:solidFill>
                  <a:srgbClr val="CC0000"/>
                </a:solidFill>
              </a:rPr>
              <a:t>Did she scale down correctly and keep the recipe in proportion?  </a:t>
            </a:r>
            <a:endParaRPr lang="en-GB" sz="2000" i="1">
              <a:solidFill>
                <a:srgbClr val="CC0000"/>
              </a:solidFill>
            </a:endParaRPr>
          </a:p>
        </p:txBody>
      </p:sp>
      <p:sp>
        <p:nvSpPr>
          <p:cNvPr id="171028" name="Text Box 20"/>
          <p:cNvSpPr txBox="1">
            <a:spLocks noChangeArrowheads="1"/>
          </p:cNvSpPr>
          <p:nvPr/>
        </p:nvSpPr>
        <p:spPr bwMode="auto">
          <a:xfrm>
            <a:off x="195263" y="5397500"/>
            <a:ext cx="87757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r>
              <a:rPr lang="en-GB" sz="2800" b="0"/>
              <a:t>              +              +               +                  = </a:t>
            </a:r>
          </a:p>
        </p:txBody>
      </p:sp>
      <p:sp>
        <p:nvSpPr>
          <p:cNvPr id="171029" name="Freeform 21" descr="Large confetti"/>
          <p:cNvSpPr>
            <a:spLocks/>
          </p:cNvSpPr>
          <p:nvPr/>
        </p:nvSpPr>
        <p:spPr bwMode="auto">
          <a:xfrm>
            <a:off x="3892550" y="5976938"/>
            <a:ext cx="831850" cy="284162"/>
          </a:xfrm>
          <a:custGeom>
            <a:avLst/>
            <a:gdLst/>
            <a:ahLst/>
            <a:cxnLst>
              <a:cxn ang="0">
                <a:pos x="0" y="668"/>
              </a:cxn>
              <a:cxn ang="0">
                <a:pos x="66" y="447"/>
              </a:cxn>
              <a:cxn ang="0">
                <a:pos x="118" y="250"/>
              </a:cxn>
              <a:cxn ang="0">
                <a:pos x="205" y="136"/>
              </a:cxn>
              <a:cxn ang="0">
                <a:pos x="249" y="0"/>
              </a:cxn>
              <a:cxn ang="0">
                <a:pos x="418" y="117"/>
              </a:cxn>
              <a:cxn ang="0">
                <a:pos x="476" y="250"/>
              </a:cxn>
              <a:cxn ang="0">
                <a:pos x="506" y="406"/>
              </a:cxn>
              <a:cxn ang="0">
                <a:pos x="542" y="504"/>
              </a:cxn>
              <a:cxn ang="0">
                <a:pos x="476" y="640"/>
              </a:cxn>
              <a:cxn ang="0">
                <a:pos x="411" y="716"/>
              </a:cxn>
              <a:cxn ang="0">
                <a:pos x="272" y="697"/>
              </a:cxn>
              <a:cxn ang="0">
                <a:pos x="158" y="686"/>
              </a:cxn>
              <a:cxn ang="0">
                <a:pos x="67" y="686"/>
              </a:cxn>
              <a:cxn ang="0">
                <a:pos x="0" y="668"/>
              </a:cxn>
            </a:cxnLst>
            <a:rect l="0" t="0" r="r" b="b"/>
            <a:pathLst>
              <a:path w="542" h="727">
                <a:moveTo>
                  <a:pt x="0" y="668"/>
                </a:moveTo>
                <a:cubicBezTo>
                  <a:pt x="17" y="661"/>
                  <a:pt x="50" y="463"/>
                  <a:pt x="66" y="447"/>
                </a:cubicBezTo>
                <a:cubicBezTo>
                  <a:pt x="76" y="437"/>
                  <a:pt x="107" y="282"/>
                  <a:pt x="118" y="250"/>
                </a:cubicBezTo>
                <a:cubicBezTo>
                  <a:pt x="140" y="190"/>
                  <a:pt x="178" y="184"/>
                  <a:pt x="205" y="136"/>
                </a:cubicBezTo>
                <a:cubicBezTo>
                  <a:pt x="216" y="60"/>
                  <a:pt x="219" y="25"/>
                  <a:pt x="249" y="0"/>
                </a:cubicBezTo>
                <a:cubicBezTo>
                  <a:pt x="322" y="22"/>
                  <a:pt x="354" y="79"/>
                  <a:pt x="418" y="117"/>
                </a:cubicBezTo>
                <a:cubicBezTo>
                  <a:pt x="469" y="206"/>
                  <a:pt x="452" y="155"/>
                  <a:pt x="476" y="250"/>
                </a:cubicBezTo>
                <a:cubicBezTo>
                  <a:pt x="495" y="402"/>
                  <a:pt x="479" y="333"/>
                  <a:pt x="506" y="406"/>
                </a:cubicBezTo>
                <a:cubicBezTo>
                  <a:pt x="518" y="437"/>
                  <a:pt x="542" y="504"/>
                  <a:pt x="542" y="504"/>
                </a:cubicBezTo>
                <a:cubicBezTo>
                  <a:pt x="516" y="551"/>
                  <a:pt x="507" y="615"/>
                  <a:pt x="476" y="640"/>
                </a:cubicBezTo>
                <a:cubicBezTo>
                  <a:pt x="456" y="675"/>
                  <a:pt x="411" y="716"/>
                  <a:pt x="411" y="716"/>
                </a:cubicBezTo>
                <a:cubicBezTo>
                  <a:pt x="364" y="710"/>
                  <a:pt x="317" y="713"/>
                  <a:pt x="272" y="697"/>
                </a:cubicBezTo>
                <a:cubicBezTo>
                  <a:pt x="224" y="681"/>
                  <a:pt x="190" y="727"/>
                  <a:pt x="158" y="686"/>
                </a:cubicBezTo>
                <a:cubicBezTo>
                  <a:pt x="128" y="648"/>
                  <a:pt x="100" y="708"/>
                  <a:pt x="67" y="686"/>
                </a:cubicBezTo>
                <a:cubicBezTo>
                  <a:pt x="32" y="626"/>
                  <a:pt x="41" y="633"/>
                  <a:pt x="0" y="668"/>
                </a:cubicBezTo>
                <a:close/>
              </a:path>
            </a:pathLst>
          </a:custGeom>
          <a:pattFill prst="lgConfetti">
            <a:fgClr>
              <a:srgbClr val="CC9900"/>
            </a:fgClr>
            <a:bgClr>
              <a:schemeClr val="bg1"/>
            </a:bgClr>
          </a:pattFill>
          <a:ln w="9525" cap="flat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30" name="Freeform 22" descr="Large confetti"/>
          <p:cNvSpPr>
            <a:spLocks/>
          </p:cNvSpPr>
          <p:nvPr/>
        </p:nvSpPr>
        <p:spPr bwMode="auto">
          <a:xfrm>
            <a:off x="5570538" y="6030913"/>
            <a:ext cx="860425" cy="241300"/>
          </a:xfrm>
          <a:custGeom>
            <a:avLst/>
            <a:gdLst/>
            <a:ahLst/>
            <a:cxnLst>
              <a:cxn ang="0">
                <a:pos x="0" y="668"/>
              </a:cxn>
              <a:cxn ang="0">
                <a:pos x="66" y="447"/>
              </a:cxn>
              <a:cxn ang="0">
                <a:pos x="118" y="250"/>
              </a:cxn>
              <a:cxn ang="0">
                <a:pos x="205" y="136"/>
              </a:cxn>
              <a:cxn ang="0">
                <a:pos x="249" y="0"/>
              </a:cxn>
              <a:cxn ang="0">
                <a:pos x="418" y="117"/>
              </a:cxn>
              <a:cxn ang="0">
                <a:pos x="476" y="250"/>
              </a:cxn>
              <a:cxn ang="0">
                <a:pos x="506" y="406"/>
              </a:cxn>
              <a:cxn ang="0">
                <a:pos x="542" y="504"/>
              </a:cxn>
              <a:cxn ang="0">
                <a:pos x="476" y="640"/>
              </a:cxn>
              <a:cxn ang="0">
                <a:pos x="411" y="716"/>
              </a:cxn>
              <a:cxn ang="0">
                <a:pos x="272" y="697"/>
              </a:cxn>
              <a:cxn ang="0">
                <a:pos x="158" y="686"/>
              </a:cxn>
              <a:cxn ang="0">
                <a:pos x="67" y="686"/>
              </a:cxn>
              <a:cxn ang="0">
                <a:pos x="0" y="668"/>
              </a:cxn>
            </a:cxnLst>
            <a:rect l="0" t="0" r="r" b="b"/>
            <a:pathLst>
              <a:path w="542" h="727">
                <a:moveTo>
                  <a:pt x="0" y="668"/>
                </a:moveTo>
                <a:cubicBezTo>
                  <a:pt x="17" y="661"/>
                  <a:pt x="50" y="463"/>
                  <a:pt x="66" y="447"/>
                </a:cubicBezTo>
                <a:cubicBezTo>
                  <a:pt x="76" y="437"/>
                  <a:pt x="107" y="282"/>
                  <a:pt x="118" y="250"/>
                </a:cubicBezTo>
                <a:cubicBezTo>
                  <a:pt x="140" y="190"/>
                  <a:pt x="178" y="184"/>
                  <a:pt x="205" y="136"/>
                </a:cubicBezTo>
                <a:cubicBezTo>
                  <a:pt x="216" y="60"/>
                  <a:pt x="219" y="25"/>
                  <a:pt x="249" y="0"/>
                </a:cubicBezTo>
                <a:cubicBezTo>
                  <a:pt x="322" y="22"/>
                  <a:pt x="354" y="79"/>
                  <a:pt x="418" y="117"/>
                </a:cubicBezTo>
                <a:cubicBezTo>
                  <a:pt x="469" y="206"/>
                  <a:pt x="452" y="155"/>
                  <a:pt x="476" y="250"/>
                </a:cubicBezTo>
                <a:cubicBezTo>
                  <a:pt x="495" y="402"/>
                  <a:pt x="479" y="333"/>
                  <a:pt x="506" y="406"/>
                </a:cubicBezTo>
                <a:cubicBezTo>
                  <a:pt x="518" y="437"/>
                  <a:pt x="542" y="504"/>
                  <a:pt x="542" y="504"/>
                </a:cubicBezTo>
                <a:cubicBezTo>
                  <a:pt x="516" y="551"/>
                  <a:pt x="507" y="615"/>
                  <a:pt x="476" y="640"/>
                </a:cubicBezTo>
                <a:cubicBezTo>
                  <a:pt x="456" y="675"/>
                  <a:pt x="411" y="716"/>
                  <a:pt x="411" y="716"/>
                </a:cubicBezTo>
                <a:cubicBezTo>
                  <a:pt x="364" y="710"/>
                  <a:pt x="317" y="713"/>
                  <a:pt x="272" y="697"/>
                </a:cubicBezTo>
                <a:cubicBezTo>
                  <a:pt x="224" y="681"/>
                  <a:pt x="190" y="727"/>
                  <a:pt x="158" y="686"/>
                </a:cubicBezTo>
                <a:cubicBezTo>
                  <a:pt x="128" y="648"/>
                  <a:pt x="100" y="708"/>
                  <a:pt x="67" y="686"/>
                </a:cubicBezTo>
                <a:cubicBezTo>
                  <a:pt x="32" y="626"/>
                  <a:pt x="41" y="633"/>
                  <a:pt x="0" y="668"/>
                </a:cubicBezTo>
                <a:close/>
              </a:path>
            </a:pathLst>
          </a:custGeom>
          <a:pattFill prst="lgConfetti">
            <a:fgClr>
              <a:srgbClr val="FFC00D"/>
            </a:fgClr>
            <a:bgClr>
              <a:schemeClr val="bg1"/>
            </a:bgClr>
          </a:pattFill>
          <a:ln w="9525" cap="flat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31" name="Freeform 23" descr="Large confetti"/>
          <p:cNvSpPr>
            <a:spLocks/>
          </p:cNvSpPr>
          <p:nvPr/>
        </p:nvSpPr>
        <p:spPr bwMode="auto">
          <a:xfrm>
            <a:off x="401638" y="5776913"/>
            <a:ext cx="850900" cy="487362"/>
          </a:xfrm>
          <a:custGeom>
            <a:avLst/>
            <a:gdLst/>
            <a:ahLst/>
            <a:cxnLst>
              <a:cxn ang="0">
                <a:pos x="0" y="668"/>
              </a:cxn>
              <a:cxn ang="0">
                <a:pos x="66" y="447"/>
              </a:cxn>
              <a:cxn ang="0">
                <a:pos x="118" y="250"/>
              </a:cxn>
              <a:cxn ang="0">
                <a:pos x="205" y="136"/>
              </a:cxn>
              <a:cxn ang="0">
                <a:pos x="249" y="0"/>
              </a:cxn>
              <a:cxn ang="0">
                <a:pos x="418" y="117"/>
              </a:cxn>
              <a:cxn ang="0">
                <a:pos x="476" y="250"/>
              </a:cxn>
              <a:cxn ang="0">
                <a:pos x="506" y="406"/>
              </a:cxn>
              <a:cxn ang="0">
                <a:pos x="542" y="504"/>
              </a:cxn>
              <a:cxn ang="0">
                <a:pos x="476" y="640"/>
              </a:cxn>
              <a:cxn ang="0">
                <a:pos x="411" y="716"/>
              </a:cxn>
              <a:cxn ang="0">
                <a:pos x="272" y="697"/>
              </a:cxn>
              <a:cxn ang="0">
                <a:pos x="158" y="686"/>
              </a:cxn>
              <a:cxn ang="0">
                <a:pos x="67" y="686"/>
              </a:cxn>
              <a:cxn ang="0">
                <a:pos x="0" y="668"/>
              </a:cxn>
            </a:cxnLst>
            <a:rect l="0" t="0" r="r" b="b"/>
            <a:pathLst>
              <a:path w="542" h="727">
                <a:moveTo>
                  <a:pt x="0" y="668"/>
                </a:moveTo>
                <a:cubicBezTo>
                  <a:pt x="17" y="661"/>
                  <a:pt x="50" y="463"/>
                  <a:pt x="66" y="447"/>
                </a:cubicBezTo>
                <a:cubicBezTo>
                  <a:pt x="76" y="437"/>
                  <a:pt x="107" y="282"/>
                  <a:pt x="118" y="250"/>
                </a:cubicBezTo>
                <a:cubicBezTo>
                  <a:pt x="140" y="190"/>
                  <a:pt x="178" y="184"/>
                  <a:pt x="205" y="136"/>
                </a:cubicBezTo>
                <a:cubicBezTo>
                  <a:pt x="216" y="60"/>
                  <a:pt x="219" y="25"/>
                  <a:pt x="249" y="0"/>
                </a:cubicBezTo>
                <a:cubicBezTo>
                  <a:pt x="322" y="22"/>
                  <a:pt x="354" y="79"/>
                  <a:pt x="418" y="117"/>
                </a:cubicBezTo>
                <a:cubicBezTo>
                  <a:pt x="469" y="206"/>
                  <a:pt x="452" y="155"/>
                  <a:pt x="476" y="250"/>
                </a:cubicBezTo>
                <a:cubicBezTo>
                  <a:pt x="495" y="402"/>
                  <a:pt x="479" y="333"/>
                  <a:pt x="506" y="406"/>
                </a:cubicBezTo>
                <a:cubicBezTo>
                  <a:pt x="518" y="437"/>
                  <a:pt x="542" y="504"/>
                  <a:pt x="542" y="504"/>
                </a:cubicBezTo>
                <a:cubicBezTo>
                  <a:pt x="516" y="551"/>
                  <a:pt x="507" y="615"/>
                  <a:pt x="476" y="640"/>
                </a:cubicBezTo>
                <a:cubicBezTo>
                  <a:pt x="456" y="675"/>
                  <a:pt x="411" y="716"/>
                  <a:pt x="411" y="716"/>
                </a:cubicBezTo>
                <a:cubicBezTo>
                  <a:pt x="364" y="710"/>
                  <a:pt x="317" y="713"/>
                  <a:pt x="272" y="697"/>
                </a:cubicBezTo>
                <a:cubicBezTo>
                  <a:pt x="224" y="681"/>
                  <a:pt x="190" y="727"/>
                  <a:pt x="158" y="686"/>
                </a:cubicBezTo>
                <a:cubicBezTo>
                  <a:pt x="128" y="648"/>
                  <a:pt x="100" y="708"/>
                  <a:pt x="67" y="686"/>
                </a:cubicBezTo>
                <a:cubicBezTo>
                  <a:pt x="32" y="626"/>
                  <a:pt x="41" y="633"/>
                  <a:pt x="0" y="668"/>
                </a:cubicBezTo>
                <a:close/>
              </a:path>
            </a:pathLst>
          </a:custGeom>
          <a:pattFill prst="lgConfetti">
            <a:fgClr>
              <a:srgbClr val="969696"/>
            </a:fgClr>
            <a:bgClr>
              <a:schemeClr val="bg1"/>
            </a:bgClr>
          </a:pattFill>
          <a:ln w="9525" cap="flat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32" name="Freeform 24"/>
          <p:cNvSpPr>
            <a:spLocks/>
          </p:cNvSpPr>
          <p:nvPr/>
        </p:nvSpPr>
        <p:spPr bwMode="auto">
          <a:xfrm>
            <a:off x="2043113" y="5783263"/>
            <a:ext cx="860425" cy="490537"/>
          </a:xfrm>
          <a:custGeom>
            <a:avLst/>
            <a:gdLst/>
            <a:ahLst/>
            <a:cxnLst>
              <a:cxn ang="0">
                <a:pos x="0" y="668"/>
              </a:cxn>
              <a:cxn ang="0">
                <a:pos x="66" y="447"/>
              </a:cxn>
              <a:cxn ang="0">
                <a:pos x="118" y="250"/>
              </a:cxn>
              <a:cxn ang="0">
                <a:pos x="205" y="136"/>
              </a:cxn>
              <a:cxn ang="0">
                <a:pos x="249" y="0"/>
              </a:cxn>
              <a:cxn ang="0">
                <a:pos x="418" y="117"/>
              </a:cxn>
              <a:cxn ang="0">
                <a:pos x="476" y="250"/>
              </a:cxn>
              <a:cxn ang="0">
                <a:pos x="506" y="406"/>
              </a:cxn>
              <a:cxn ang="0">
                <a:pos x="542" y="504"/>
              </a:cxn>
              <a:cxn ang="0">
                <a:pos x="476" y="640"/>
              </a:cxn>
              <a:cxn ang="0">
                <a:pos x="411" y="716"/>
              </a:cxn>
              <a:cxn ang="0">
                <a:pos x="272" y="697"/>
              </a:cxn>
              <a:cxn ang="0">
                <a:pos x="158" y="686"/>
              </a:cxn>
              <a:cxn ang="0">
                <a:pos x="67" y="686"/>
              </a:cxn>
              <a:cxn ang="0">
                <a:pos x="0" y="668"/>
              </a:cxn>
            </a:cxnLst>
            <a:rect l="0" t="0" r="r" b="b"/>
            <a:pathLst>
              <a:path w="542" h="727">
                <a:moveTo>
                  <a:pt x="0" y="668"/>
                </a:moveTo>
                <a:cubicBezTo>
                  <a:pt x="17" y="661"/>
                  <a:pt x="50" y="463"/>
                  <a:pt x="66" y="447"/>
                </a:cubicBezTo>
                <a:cubicBezTo>
                  <a:pt x="76" y="437"/>
                  <a:pt x="107" y="282"/>
                  <a:pt x="118" y="250"/>
                </a:cubicBezTo>
                <a:cubicBezTo>
                  <a:pt x="140" y="190"/>
                  <a:pt x="178" y="184"/>
                  <a:pt x="205" y="136"/>
                </a:cubicBezTo>
                <a:cubicBezTo>
                  <a:pt x="216" y="60"/>
                  <a:pt x="219" y="25"/>
                  <a:pt x="249" y="0"/>
                </a:cubicBezTo>
                <a:cubicBezTo>
                  <a:pt x="322" y="22"/>
                  <a:pt x="354" y="79"/>
                  <a:pt x="418" y="117"/>
                </a:cubicBezTo>
                <a:cubicBezTo>
                  <a:pt x="469" y="206"/>
                  <a:pt x="452" y="155"/>
                  <a:pt x="476" y="250"/>
                </a:cubicBezTo>
                <a:cubicBezTo>
                  <a:pt x="495" y="402"/>
                  <a:pt x="479" y="333"/>
                  <a:pt x="506" y="406"/>
                </a:cubicBezTo>
                <a:cubicBezTo>
                  <a:pt x="518" y="437"/>
                  <a:pt x="542" y="504"/>
                  <a:pt x="542" y="504"/>
                </a:cubicBezTo>
                <a:cubicBezTo>
                  <a:pt x="516" y="551"/>
                  <a:pt x="507" y="615"/>
                  <a:pt x="476" y="640"/>
                </a:cubicBezTo>
                <a:cubicBezTo>
                  <a:pt x="456" y="675"/>
                  <a:pt x="411" y="716"/>
                  <a:pt x="411" y="716"/>
                </a:cubicBezTo>
                <a:cubicBezTo>
                  <a:pt x="364" y="710"/>
                  <a:pt x="317" y="713"/>
                  <a:pt x="272" y="697"/>
                </a:cubicBezTo>
                <a:cubicBezTo>
                  <a:pt x="224" y="681"/>
                  <a:pt x="190" y="727"/>
                  <a:pt x="158" y="686"/>
                </a:cubicBezTo>
                <a:cubicBezTo>
                  <a:pt x="128" y="648"/>
                  <a:pt x="100" y="708"/>
                  <a:pt x="67" y="686"/>
                </a:cubicBezTo>
                <a:cubicBezTo>
                  <a:pt x="32" y="626"/>
                  <a:pt x="41" y="633"/>
                  <a:pt x="0" y="668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1033" name="Group 25"/>
          <p:cNvGrpSpPr>
            <a:grpSpLocks/>
          </p:cNvGrpSpPr>
          <p:nvPr/>
        </p:nvGrpSpPr>
        <p:grpSpPr bwMode="auto">
          <a:xfrm>
            <a:off x="7126288" y="5453063"/>
            <a:ext cx="1755775" cy="839787"/>
            <a:chOff x="2109" y="1817"/>
            <a:chExt cx="1542" cy="686"/>
          </a:xfrm>
        </p:grpSpPr>
        <p:sp>
          <p:nvSpPr>
            <p:cNvPr id="171034" name="Oval 26"/>
            <p:cNvSpPr>
              <a:spLocks noChangeArrowheads="1"/>
            </p:cNvSpPr>
            <p:nvPr/>
          </p:nvSpPr>
          <p:spPr bwMode="auto">
            <a:xfrm>
              <a:off x="2109" y="1817"/>
              <a:ext cx="1542" cy="68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35" name="Oval 27"/>
            <p:cNvSpPr>
              <a:spLocks noChangeArrowheads="1"/>
            </p:cNvSpPr>
            <p:nvPr/>
          </p:nvSpPr>
          <p:spPr bwMode="auto">
            <a:xfrm>
              <a:off x="2290" y="1888"/>
              <a:ext cx="1179" cy="49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1036" name="Rectangle 28"/>
          <p:cNvSpPr>
            <a:spLocks noChangeArrowheads="1"/>
          </p:cNvSpPr>
          <p:nvPr/>
        </p:nvSpPr>
        <p:spPr bwMode="auto">
          <a:xfrm>
            <a:off x="7373938" y="5356225"/>
            <a:ext cx="1270000" cy="655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5</a:t>
            </a:r>
            <a:endParaRPr lang="en-GB" sz="2400" b="0">
              <a:solidFill>
                <a:srgbClr val="0000CC"/>
              </a:solidFill>
            </a:endParaRPr>
          </a:p>
          <a:p>
            <a:pPr algn="ctr"/>
            <a:r>
              <a:rPr lang="en-GB" sz="2400" b="0"/>
              <a:t>biscuits</a:t>
            </a: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3573463" y="5389563"/>
            <a:ext cx="1001712" cy="89693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tIns="0" anchor="ctr">
            <a:flatTx/>
          </a:bodyPr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  100 g</a:t>
            </a:r>
            <a:r>
              <a:rPr lang="en-GB" sz="2400" b="0">
                <a:solidFill>
                  <a:srgbClr val="0000CC"/>
                </a:solidFill>
              </a:rPr>
              <a:t>  </a:t>
            </a:r>
          </a:p>
          <a:p>
            <a:pPr algn="ctr"/>
            <a:r>
              <a:rPr lang="en-GB" sz="2400" b="0">
                <a:solidFill>
                  <a:srgbClr val="0000CC"/>
                </a:solidFill>
              </a:rPr>
              <a:t>  </a:t>
            </a:r>
            <a:r>
              <a:rPr lang="en-GB" sz="2000" b="0"/>
              <a:t>sugar</a:t>
            </a:r>
          </a:p>
        </p:txBody>
      </p:sp>
      <p:sp>
        <p:nvSpPr>
          <p:cNvPr id="171044" name="Rectangle 36"/>
          <p:cNvSpPr>
            <a:spLocks noChangeArrowheads="1"/>
          </p:cNvSpPr>
          <p:nvPr/>
        </p:nvSpPr>
        <p:spPr bwMode="auto">
          <a:xfrm>
            <a:off x="8078788" y="3670300"/>
            <a:ext cx="903287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chemeClr val="tx2"/>
                </a:solidFill>
              </a:rPr>
              <a:t> </a:t>
            </a:r>
            <a:r>
              <a:rPr lang="en-US" sz="3200" i="1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71047" name="Rectangle 39"/>
          <p:cNvSpPr>
            <a:spLocks noChangeArrowheads="1"/>
          </p:cNvSpPr>
          <p:nvPr/>
        </p:nvSpPr>
        <p:spPr bwMode="auto">
          <a:xfrm>
            <a:off x="4084638" y="3648075"/>
            <a:ext cx="1095375" cy="998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i="1">
                <a:solidFill>
                  <a:srgbClr val="6600CC"/>
                </a:solidFill>
              </a:rPr>
              <a:t>  ÷ 2</a:t>
            </a:r>
          </a:p>
        </p:txBody>
      </p:sp>
      <p:grpSp>
        <p:nvGrpSpPr>
          <p:cNvPr id="171056" name="Group 48"/>
          <p:cNvGrpSpPr>
            <a:grpSpLocks/>
          </p:cNvGrpSpPr>
          <p:nvPr/>
        </p:nvGrpSpPr>
        <p:grpSpPr bwMode="auto">
          <a:xfrm>
            <a:off x="63500" y="12700"/>
            <a:ext cx="2049463" cy="1657350"/>
            <a:chOff x="2137" y="1958"/>
            <a:chExt cx="1291" cy="1044"/>
          </a:xfrm>
        </p:grpSpPr>
        <p:grpSp>
          <p:nvGrpSpPr>
            <p:cNvPr id="171057" name="Group 49"/>
            <p:cNvGrpSpPr>
              <a:grpSpLocks/>
            </p:cNvGrpSpPr>
            <p:nvPr/>
          </p:nvGrpSpPr>
          <p:grpSpPr bwMode="auto">
            <a:xfrm>
              <a:off x="2137" y="2325"/>
              <a:ext cx="1227" cy="677"/>
              <a:chOff x="2137" y="2325"/>
              <a:chExt cx="1227" cy="677"/>
            </a:xfrm>
          </p:grpSpPr>
          <p:grpSp>
            <p:nvGrpSpPr>
              <p:cNvPr id="171058" name="Group 50"/>
              <p:cNvGrpSpPr>
                <a:grpSpLocks/>
              </p:cNvGrpSpPr>
              <p:nvPr/>
            </p:nvGrpSpPr>
            <p:grpSpPr bwMode="auto">
              <a:xfrm>
                <a:off x="2137" y="2325"/>
                <a:ext cx="1087" cy="677"/>
                <a:chOff x="2137" y="2325"/>
                <a:chExt cx="1087" cy="677"/>
              </a:xfrm>
            </p:grpSpPr>
            <p:grpSp>
              <p:nvGrpSpPr>
                <p:cNvPr id="171059" name="Group 51"/>
                <p:cNvGrpSpPr>
                  <a:grpSpLocks/>
                </p:cNvGrpSpPr>
                <p:nvPr/>
              </p:nvGrpSpPr>
              <p:grpSpPr bwMode="auto">
                <a:xfrm>
                  <a:off x="2137" y="2455"/>
                  <a:ext cx="1087" cy="547"/>
                  <a:chOff x="3543" y="691"/>
                  <a:chExt cx="1943" cy="1498"/>
                </a:xfrm>
              </p:grpSpPr>
              <p:sp>
                <p:nvSpPr>
                  <p:cNvPr id="171060" name="Freeform 52"/>
                  <p:cNvSpPr>
                    <a:spLocks/>
                  </p:cNvSpPr>
                  <p:nvPr/>
                </p:nvSpPr>
                <p:spPr bwMode="auto">
                  <a:xfrm rot="10800000">
                    <a:off x="4603" y="691"/>
                    <a:ext cx="883" cy="511"/>
                  </a:xfrm>
                  <a:custGeom>
                    <a:avLst/>
                    <a:gdLst/>
                    <a:ahLst/>
                    <a:cxnLst>
                      <a:cxn ang="0">
                        <a:pos x="816" y="14"/>
                      </a:cxn>
                      <a:cxn ang="0">
                        <a:pos x="768" y="2"/>
                      </a:cxn>
                      <a:cxn ang="0">
                        <a:pos x="620" y="26"/>
                      </a:cxn>
                      <a:cxn ang="0">
                        <a:pos x="541" y="45"/>
                      </a:cxn>
                      <a:cxn ang="0">
                        <a:pos x="487" y="81"/>
                      </a:cxn>
                      <a:cxn ang="0">
                        <a:pos x="438" y="117"/>
                      </a:cxn>
                      <a:cxn ang="0">
                        <a:pos x="408" y="148"/>
                      </a:cxn>
                      <a:cxn ang="0">
                        <a:pos x="365" y="220"/>
                      </a:cxn>
                      <a:cxn ang="0">
                        <a:pos x="317" y="257"/>
                      </a:cxn>
                      <a:cxn ang="0">
                        <a:pos x="129" y="354"/>
                      </a:cxn>
                      <a:cxn ang="0">
                        <a:pos x="56" y="342"/>
                      </a:cxn>
                      <a:cxn ang="0">
                        <a:pos x="20" y="330"/>
                      </a:cxn>
                      <a:cxn ang="0">
                        <a:pos x="8" y="311"/>
                      </a:cxn>
                      <a:cxn ang="0">
                        <a:pos x="38" y="342"/>
                      </a:cxn>
                      <a:cxn ang="0">
                        <a:pos x="62" y="378"/>
                      </a:cxn>
                      <a:cxn ang="0">
                        <a:pos x="141" y="451"/>
                      </a:cxn>
                      <a:cxn ang="0">
                        <a:pos x="317" y="511"/>
                      </a:cxn>
                      <a:cxn ang="0">
                        <a:pos x="487" y="487"/>
                      </a:cxn>
                      <a:cxn ang="0">
                        <a:pos x="596" y="421"/>
                      </a:cxn>
                      <a:cxn ang="0">
                        <a:pos x="723" y="305"/>
                      </a:cxn>
                      <a:cxn ang="0">
                        <a:pos x="883" y="56"/>
                      </a:cxn>
                    </a:cxnLst>
                    <a:rect l="0" t="0" r="r" b="b"/>
                    <a:pathLst>
                      <a:path w="883" h="511">
                        <a:moveTo>
                          <a:pt x="816" y="14"/>
                        </a:moveTo>
                        <a:cubicBezTo>
                          <a:pt x="792" y="1"/>
                          <a:pt x="801" y="0"/>
                          <a:pt x="768" y="2"/>
                        </a:cubicBezTo>
                        <a:cubicBezTo>
                          <a:pt x="735" y="4"/>
                          <a:pt x="658" y="19"/>
                          <a:pt x="620" y="26"/>
                        </a:cubicBezTo>
                        <a:cubicBezTo>
                          <a:pt x="565" y="34"/>
                          <a:pt x="591" y="27"/>
                          <a:pt x="541" y="45"/>
                        </a:cubicBezTo>
                        <a:cubicBezTo>
                          <a:pt x="519" y="53"/>
                          <a:pt x="510" y="73"/>
                          <a:pt x="487" y="81"/>
                        </a:cubicBezTo>
                        <a:cubicBezTo>
                          <a:pt x="451" y="115"/>
                          <a:pt x="470" y="106"/>
                          <a:pt x="438" y="117"/>
                        </a:cubicBezTo>
                        <a:cubicBezTo>
                          <a:pt x="395" y="185"/>
                          <a:pt x="458" y="90"/>
                          <a:pt x="408" y="148"/>
                        </a:cubicBezTo>
                        <a:cubicBezTo>
                          <a:pt x="387" y="172"/>
                          <a:pt x="383" y="196"/>
                          <a:pt x="365" y="220"/>
                        </a:cubicBezTo>
                        <a:cubicBezTo>
                          <a:pt x="353" y="236"/>
                          <a:pt x="317" y="257"/>
                          <a:pt x="317" y="257"/>
                        </a:cubicBezTo>
                        <a:cubicBezTo>
                          <a:pt x="272" y="325"/>
                          <a:pt x="206" y="344"/>
                          <a:pt x="129" y="354"/>
                        </a:cubicBezTo>
                        <a:cubicBezTo>
                          <a:pt x="80" y="338"/>
                          <a:pt x="157" y="362"/>
                          <a:pt x="56" y="342"/>
                        </a:cubicBezTo>
                        <a:cubicBezTo>
                          <a:pt x="44" y="340"/>
                          <a:pt x="20" y="330"/>
                          <a:pt x="20" y="330"/>
                        </a:cubicBezTo>
                        <a:cubicBezTo>
                          <a:pt x="16" y="324"/>
                          <a:pt x="12" y="317"/>
                          <a:pt x="8" y="311"/>
                        </a:cubicBezTo>
                        <a:cubicBezTo>
                          <a:pt x="0" y="299"/>
                          <a:pt x="30" y="330"/>
                          <a:pt x="38" y="342"/>
                        </a:cubicBezTo>
                        <a:cubicBezTo>
                          <a:pt x="46" y="354"/>
                          <a:pt x="52" y="368"/>
                          <a:pt x="62" y="378"/>
                        </a:cubicBezTo>
                        <a:cubicBezTo>
                          <a:pt x="88" y="404"/>
                          <a:pt x="104" y="439"/>
                          <a:pt x="141" y="451"/>
                        </a:cubicBezTo>
                        <a:cubicBezTo>
                          <a:pt x="182" y="492"/>
                          <a:pt x="262" y="500"/>
                          <a:pt x="317" y="511"/>
                        </a:cubicBezTo>
                        <a:cubicBezTo>
                          <a:pt x="376" y="507"/>
                          <a:pt x="431" y="505"/>
                          <a:pt x="487" y="487"/>
                        </a:cubicBezTo>
                        <a:cubicBezTo>
                          <a:pt x="522" y="464"/>
                          <a:pt x="560" y="445"/>
                          <a:pt x="596" y="421"/>
                        </a:cubicBezTo>
                        <a:cubicBezTo>
                          <a:pt x="643" y="389"/>
                          <a:pt x="674" y="338"/>
                          <a:pt x="723" y="305"/>
                        </a:cubicBezTo>
                        <a:cubicBezTo>
                          <a:pt x="763" y="257"/>
                          <a:pt x="868" y="93"/>
                          <a:pt x="883" y="56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FFCC"/>
                      </a:gs>
                      <a:gs pos="100000">
                        <a:srgbClr val="FFFF00"/>
                      </a:gs>
                    </a:gsLst>
                    <a:lin ang="2700000" scaled="1"/>
                  </a:gra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71061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3543" y="777"/>
                    <a:ext cx="1688" cy="1412"/>
                    <a:chOff x="3543" y="777"/>
                    <a:chExt cx="1688" cy="1412"/>
                  </a:xfrm>
                </p:grpSpPr>
                <p:sp>
                  <p:nvSpPr>
                    <p:cNvPr id="171062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3990" y="959"/>
                      <a:ext cx="766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99"/>
                        </a:cxn>
                        <a:cxn ang="0">
                          <a:pos x="311" y="30"/>
                        </a:cxn>
                        <a:cxn ang="0">
                          <a:pos x="518" y="0"/>
                        </a:cxn>
                        <a:cxn ang="0">
                          <a:pos x="657" y="24"/>
                        </a:cxn>
                        <a:cxn ang="0">
                          <a:pos x="693" y="36"/>
                        </a:cxn>
                        <a:cxn ang="0">
                          <a:pos x="712" y="42"/>
                        </a:cxn>
                        <a:cxn ang="0">
                          <a:pos x="766" y="73"/>
                        </a:cxn>
                        <a:cxn ang="0">
                          <a:pos x="712" y="109"/>
                        </a:cxn>
                        <a:cxn ang="0">
                          <a:pos x="675" y="133"/>
                        </a:cxn>
                        <a:cxn ang="0">
                          <a:pos x="673" y="163"/>
                        </a:cxn>
                        <a:cxn ang="0">
                          <a:pos x="660" y="175"/>
                        </a:cxn>
                        <a:cxn ang="0">
                          <a:pos x="667" y="187"/>
                        </a:cxn>
                        <a:cxn ang="0">
                          <a:pos x="618" y="235"/>
                        </a:cxn>
                        <a:cxn ang="0">
                          <a:pos x="315" y="84"/>
                        </a:cxn>
                        <a:cxn ang="0">
                          <a:pos x="0" y="199"/>
                        </a:cxn>
                      </a:cxnLst>
                      <a:rect l="0" t="0" r="r" b="b"/>
                      <a:pathLst>
                        <a:path w="766" h="246">
                          <a:moveTo>
                            <a:pt x="0" y="199"/>
                          </a:moveTo>
                          <a:cubicBezTo>
                            <a:pt x="53" y="155"/>
                            <a:pt x="250" y="60"/>
                            <a:pt x="311" y="30"/>
                          </a:cubicBezTo>
                          <a:cubicBezTo>
                            <a:pt x="360" y="6"/>
                            <a:pt x="469" y="3"/>
                            <a:pt x="518" y="0"/>
                          </a:cubicBezTo>
                          <a:cubicBezTo>
                            <a:pt x="563" y="15"/>
                            <a:pt x="611" y="10"/>
                            <a:pt x="657" y="24"/>
                          </a:cubicBezTo>
                          <a:cubicBezTo>
                            <a:pt x="669" y="28"/>
                            <a:pt x="681" y="32"/>
                            <a:pt x="693" y="36"/>
                          </a:cubicBezTo>
                          <a:cubicBezTo>
                            <a:pt x="699" y="38"/>
                            <a:pt x="712" y="42"/>
                            <a:pt x="712" y="42"/>
                          </a:cubicBezTo>
                          <a:cubicBezTo>
                            <a:pt x="730" y="54"/>
                            <a:pt x="748" y="60"/>
                            <a:pt x="766" y="73"/>
                          </a:cubicBezTo>
                          <a:cubicBezTo>
                            <a:pt x="745" y="87"/>
                            <a:pt x="732" y="93"/>
                            <a:pt x="712" y="109"/>
                          </a:cubicBezTo>
                          <a:cubicBezTo>
                            <a:pt x="700" y="118"/>
                            <a:pt x="675" y="133"/>
                            <a:pt x="675" y="133"/>
                          </a:cubicBezTo>
                          <a:cubicBezTo>
                            <a:pt x="637" y="174"/>
                            <a:pt x="713" y="131"/>
                            <a:pt x="673" y="163"/>
                          </a:cubicBezTo>
                          <a:cubicBezTo>
                            <a:pt x="655" y="216"/>
                            <a:pt x="676" y="189"/>
                            <a:pt x="660" y="175"/>
                          </a:cubicBezTo>
                          <a:cubicBezTo>
                            <a:pt x="649" y="165"/>
                            <a:pt x="667" y="187"/>
                            <a:pt x="667" y="187"/>
                          </a:cubicBezTo>
                          <a:cubicBezTo>
                            <a:pt x="646" y="156"/>
                            <a:pt x="651" y="246"/>
                            <a:pt x="618" y="235"/>
                          </a:cubicBezTo>
                          <a:cubicBezTo>
                            <a:pt x="564" y="237"/>
                            <a:pt x="418" y="90"/>
                            <a:pt x="315" y="84"/>
                          </a:cubicBezTo>
                          <a:cubicBezTo>
                            <a:pt x="212" y="78"/>
                            <a:pt x="66" y="175"/>
                            <a:pt x="0" y="199"/>
                          </a:cubicBez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rgbClr val="FFCC00"/>
                        </a:gs>
                        <a:gs pos="100000">
                          <a:srgbClr val="FFFFCC"/>
                        </a:gs>
                      </a:gsLst>
                      <a:lin ang="2700000" scaled="1"/>
                    </a:gradFill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71063" name="Group 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43" y="777"/>
                      <a:ext cx="1688" cy="1412"/>
                      <a:chOff x="3543" y="777"/>
                      <a:chExt cx="1688" cy="1412"/>
                    </a:xfrm>
                  </p:grpSpPr>
                  <p:sp>
                    <p:nvSpPr>
                      <p:cNvPr id="171064" name="Freeform 56"/>
                      <p:cNvSpPr>
                        <a:spLocks/>
                      </p:cNvSpPr>
                      <p:nvPr/>
                    </p:nvSpPr>
                    <p:spPr bwMode="auto">
                      <a:xfrm rot="3535074" flipH="1">
                        <a:off x="4907" y="596"/>
                        <a:ext cx="144" cy="50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5" y="33"/>
                          </a:cxn>
                          <a:cxn ang="0">
                            <a:pos x="79" y="142"/>
                          </a:cxn>
                          <a:cxn ang="0">
                            <a:pos x="49" y="415"/>
                          </a:cxn>
                          <a:cxn ang="0">
                            <a:pos x="25" y="512"/>
                          </a:cxn>
                          <a:cxn ang="0">
                            <a:pos x="18" y="542"/>
                          </a:cxn>
                          <a:cxn ang="0">
                            <a:pos x="12" y="560"/>
                          </a:cxn>
                          <a:cxn ang="0">
                            <a:pos x="61" y="518"/>
                          </a:cxn>
                          <a:cxn ang="0">
                            <a:pos x="91" y="487"/>
                          </a:cxn>
                          <a:cxn ang="0">
                            <a:pos x="128" y="421"/>
                          </a:cxn>
                          <a:cxn ang="0">
                            <a:pos x="146" y="366"/>
                          </a:cxn>
                          <a:cxn ang="0">
                            <a:pos x="158" y="330"/>
                          </a:cxn>
                          <a:cxn ang="0">
                            <a:pos x="67" y="69"/>
                          </a:cxn>
                          <a:cxn ang="0">
                            <a:pos x="18" y="33"/>
                          </a:cxn>
                          <a:cxn ang="0">
                            <a:pos x="25" y="33"/>
                          </a:cxn>
                        </a:cxnLst>
                        <a:rect l="0" t="0" r="r" b="b"/>
                        <a:pathLst>
                          <a:path w="158" h="563">
                            <a:moveTo>
                              <a:pt x="25" y="33"/>
                            </a:moveTo>
                            <a:cubicBezTo>
                              <a:pt x="67" y="82"/>
                              <a:pt x="61" y="88"/>
                              <a:pt x="79" y="142"/>
                            </a:cubicBezTo>
                            <a:cubicBezTo>
                              <a:pt x="85" y="259"/>
                              <a:pt x="84" y="311"/>
                              <a:pt x="49" y="415"/>
                            </a:cubicBezTo>
                            <a:cubicBezTo>
                              <a:pt x="38" y="449"/>
                              <a:pt x="34" y="474"/>
                              <a:pt x="25" y="512"/>
                            </a:cubicBezTo>
                            <a:cubicBezTo>
                              <a:pt x="23" y="522"/>
                              <a:pt x="21" y="532"/>
                              <a:pt x="18" y="542"/>
                            </a:cubicBezTo>
                            <a:cubicBezTo>
                              <a:pt x="16" y="548"/>
                              <a:pt x="6" y="563"/>
                              <a:pt x="12" y="560"/>
                            </a:cubicBezTo>
                            <a:cubicBezTo>
                              <a:pt x="31" y="551"/>
                              <a:pt x="45" y="532"/>
                              <a:pt x="61" y="518"/>
                            </a:cubicBezTo>
                            <a:cubicBezTo>
                              <a:pt x="72" y="508"/>
                              <a:pt x="91" y="487"/>
                              <a:pt x="91" y="487"/>
                            </a:cubicBezTo>
                            <a:cubicBezTo>
                              <a:pt x="99" y="464"/>
                              <a:pt x="110" y="437"/>
                              <a:pt x="128" y="421"/>
                            </a:cubicBezTo>
                            <a:cubicBezTo>
                              <a:pt x="142" y="378"/>
                              <a:pt x="136" y="396"/>
                              <a:pt x="146" y="366"/>
                            </a:cubicBezTo>
                            <a:cubicBezTo>
                              <a:pt x="150" y="354"/>
                              <a:pt x="158" y="330"/>
                              <a:pt x="158" y="330"/>
                            </a:cubicBezTo>
                            <a:cubicBezTo>
                              <a:pt x="153" y="265"/>
                              <a:pt x="150" y="97"/>
                              <a:pt x="67" y="69"/>
                            </a:cubicBezTo>
                            <a:cubicBezTo>
                              <a:pt x="53" y="48"/>
                              <a:pt x="42" y="41"/>
                              <a:pt x="18" y="33"/>
                            </a:cubicBezTo>
                            <a:cubicBezTo>
                              <a:pt x="1" y="0"/>
                              <a:pt x="0" y="2"/>
                              <a:pt x="25" y="33"/>
                            </a:cubicBez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171065" name="Group 5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543" y="917"/>
                        <a:ext cx="1531" cy="1272"/>
                        <a:chOff x="3543" y="917"/>
                        <a:chExt cx="1531" cy="1272"/>
                      </a:xfrm>
                    </p:grpSpPr>
                    <p:grpSp>
                      <p:nvGrpSpPr>
                        <p:cNvPr id="171066" name="Group 5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543" y="917"/>
                          <a:ext cx="1531" cy="1272"/>
                          <a:chOff x="3543" y="917"/>
                          <a:chExt cx="1531" cy="1272"/>
                        </a:xfrm>
                      </p:grpSpPr>
                      <p:sp>
                        <p:nvSpPr>
                          <p:cNvPr id="171067" name="Freeform 5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631" y="1049"/>
                            <a:ext cx="443" cy="1140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97"/>
                              </a:cxn>
                              <a:cxn ang="0">
                                <a:pos x="49" y="169"/>
                              </a:cxn>
                              <a:cxn ang="0">
                                <a:pos x="97" y="333"/>
                              </a:cxn>
                              <a:cxn ang="0">
                                <a:pos x="85" y="564"/>
                              </a:cxn>
                              <a:cxn ang="0">
                                <a:pos x="43" y="721"/>
                              </a:cxn>
                              <a:cxn ang="0">
                                <a:pos x="79" y="945"/>
                              </a:cxn>
                              <a:cxn ang="0">
                                <a:pos x="122" y="1012"/>
                              </a:cxn>
                              <a:cxn ang="0">
                                <a:pos x="310" y="1140"/>
                              </a:cxn>
                              <a:cxn ang="0">
                                <a:pos x="285" y="1085"/>
                              </a:cxn>
                              <a:cxn ang="0">
                                <a:pos x="273" y="958"/>
                              </a:cxn>
                              <a:cxn ang="0">
                                <a:pos x="304" y="861"/>
                              </a:cxn>
                              <a:cxn ang="0">
                                <a:pos x="340" y="673"/>
                              </a:cxn>
                              <a:cxn ang="0">
                                <a:pos x="401" y="527"/>
                              </a:cxn>
                              <a:cxn ang="0">
                                <a:pos x="443" y="363"/>
                              </a:cxn>
                              <a:cxn ang="0">
                                <a:pos x="437" y="279"/>
                              </a:cxn>
                              <a:cxn ang="0">
                                <a:pos x="219" y="78"/>
                              </a:cxn>
                              <a:cxn ang="0">
                                <a:pos x="134" y="30"/>
                              </a:cxn>
                              <a:cxn ang="0">
                                <a:pos x="103" y="0"/>
                              </a:cxn>
                              <a:cxn ang="0">
                                <a:pos x="55" y="48"/>
                              </a:cxn>
                              <a:cxn ang="0">
                                <a:pos x="0" y="97"/>
                              </a:cxn>
                            </a:cxnLst>
                            <a:rect l="0" t="0" r="r" b="b"/>
                            <a:pathLst>
                              <a:path w="443" h="1140">
                                <a:moveTo>
                                  <a:pt x="0" y="97"/>
                                </a:moveTo>
                                <a:cubicBezTo>
                                  <a:pt x="16" y="121"/>
                                  <a:pt x="33" y="145"/>
                                  <a:pt x="49" y="169"/>
                                </a:cubicBezTo>
                                <a:cubicBezTo>
                                  <a:pt x="71" y="202"/>
                                  <a:pt x="84" y="293"/>
                                  <a:pt x="97" y="333"/>
                                </a:cubicBezTo>
                                <a:cubicBezTo>
                                  <a:pt x="105" y="406"/>
                                  <a:pt x="104" y="493"/>
                                  <a:pt x="85" y="564"/>
                                </a:cubicBezTo>
                                <a:cubicBezTo>
                                  <a:pt x="71" y="617"/>
                                  <a:pt x="52" y="667"/>
                                  <a:pt x="43" y="721"/>
                                </a:cubicBezTo>
                                <a:cubicBezTo>
                                  <a:pt x="46" y="797"/>
                                  <a:pt x="35" y="879"/>
                                  <a:pt x="79" y="945"/>
                                </a:cubicBezTo>
                                <a:cubicBezTo>
                                  <a:pt x="88" y="973"/>
                                  <a:pt x="104" y="991"/>
                                  <a:pt x="122" y="1012"/>
                                </a:cubicBezTo>
                                <a:cubicBezTo>
                                  <a:pt x="173" y="1074"/>
                                  <a:pt x="235" y="1113"/>
                                  <a:pt x="310" y="1140"/>
                                </a:cubicBezTo>
                                <a:cubicBezTo>
                                  <a:pt x="304" y="1119"/>
                                  <a:pt x="292" y="1105"/>
                                  <a:pt x="285" y="1085"/>
                                </a:cubicBezTo>
                                <a:cubicBezTo>
                                  <a:pt x="279" y="1046"/>
                                  <a:pt x="271" y="995"/>
                                  <a:pt x="273" y="958"/>
                                </a:cubicBezTo>
                                <a:cubicBezTo>
                                  <a:pt x="275" y="927"/>
                                  <a:pt x="297" y="892"/>
                                  <a:pt x="304" y="861"/>
                                </a:cubicBezTo>
                                <a:cubicBezTo>
                                  <a:pt x="319" y="798"/>
                                  <a:pt x="328" y="716"/>
                                  <a:pt x="340" y="673"/>
                                </a:cubicBezTo>
                                <a:cubicBezTo>
                                  <a:pt x="352" y="630"/>
                                  <a:pt x="383" y="581"/>
                                  <a:pt x="401" y="527"/>
                                </a:cubicBezTo>
                                <a:cubicBezTo>
                                  <a:pt x="419" y="473"/>
                                  <a:pt x="434" y="419"/>
                                  <a:pt x="443" y="363"/>
                                </a:cubicBezTo>
                                <a:cubicBezTo>
                                  <a:pt x="441" y="335"/>
                                  <a:pt x="441" y="307"/>
                                  <a:pt x="437" y="279"/>
                                </a:cubicBezTo>
                                <a:cubicBezTo>
                                  <a:pt x="417" y="148"/>
                                  <a:pt x="328" y="120"/>
                                  <a:pt x="219" y="78"/>
                                </a:cubicBezTo>
                                <a:cubicBezTo>
                                  <a:pt x="193" y="54"/>
                                  <a:pt x="161" y="56"/>
                                  <a:pt x="134" y="30"/>
                                </a:cubicBezTo>
                                <a:cubicBezTo>
                                  <a:pt x="124" y="20"/>
                                  <a:pt x="103" y="0"/>
                                  <a:pt x="103" y="0"/>
                                </a:cubicBezTo>
                                <a:cubicBezTo>
                                  <a:pt x="86" y="17"/>
                                  <a:pt x="75" y="34"/>
                                  <a:pt x="55" y="48"/>
                                </a:cubicBezTo>
                                <a:cubicBezTo>
                                  <a:pt x="34" y="80"/>
                                  <a:pt x="41" y="97"/>
                                  <a:pt x="0" y="97"/>
                                </a:cubicBezTo>
                                <a:close/>
                              </a:path>
                            </a:pathLst>
                          </a:custGeom>
                          <a:gradFill rotWithShape="1">
                            <a:gsLst>
                              <a:gs pos="0">
                                <a:schemeClr val="bg1"/>
                              </a:gs>
                              <a:gs pos="100000">
                                <a:srgbClr val="FFCC00"/>
                              </a:gs>
                            </a:gsLst>
                            <a:lin ang="0" scaled="1"/>
                          </a:gradFill>
                          <a:ln w="38100" cmpd="sng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1068" name="Freeform 6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43" y="1047"/>
                            <a:ext cx="883" cy="511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816" y="14"/>
                              </a:cxn>
                              <a:cxn ang="0">
                                <a:pos x="768" y="2"/>
                              </a:cxn>
                              <a:cxn ang="0">
                                <a:pos x="620" y="26"/>
                              </a:cxn>
                              <a:cxn ang="0">
                                <a:pos x="541" y="45"/>
                              </a:cxn>
                              <a:cxn ang="0">
                                <a:pos x="487" y="81"/>
                              </a:cxn>
                              <a:cxn ang="0">
                                <a:pos x="438" y="117"/>
                              </a:cxn>
                              <a:cxn ang="0">
                                <a:pos x="408" y="148"/>
                              </a:cxn>
                              <a:cxn ang="0">
                                <a:pos x="365" y="220"/>
                              </a:cxn>
                              <a:cxn ang="0">
                                <a:pos x="317" y="257"/>
                              </a:cxn>
                              <a:cxn ang="0">
                                <a:pos x="129" y="354"/>
                              </a:cxn>
                              <a:cxn ang="0">
                                <a:pos x="56" y="342"/>
                              </a:cxn>
                              <a:cxn ang="0">
                                <a:pos x="20" y="330"/>
                              </a:cxn>
                              <a:cxn ang="0">
                                <a:pos x="8" y="311"/>
                              </a:cxn>
                              <a:cxn ang="0">
                                <a:pos x="38" y="342"/>
                              </a:cxn>
                              <a:cxn ang="0">
                                <a:pos x="62" y="378"/>
                              </a:cxn>
                              <a:cxn ang="0">
                                <a:pos x="141" y="451"/>
                              </a:cxn>
                              <a:cxn ang="0">
                                <a:pos x="317" y="511"/>
                              </a:cxn>
                              <a:cxn ang="0">
                                <a:pos x="487" y="487"/>
                              </a:cxn>
                              <a:cxn ang="0">
                                <a:pos x="596" y="421"/>
                              </a:cxn>
                              <a:cxn ang="0">
                                <a:pos x="723" y="305"/>
                              </a:cxn>
                              <a:cxn ang="0">
                                <a:pos x="883" y="56"/>
                              </a:cxn>
                            </a:cxnLst>
                            <a:rect l="0" t="0" r="r" b="b"/>
                            <a:pathLst>
                              <a:path w="883" h="511">
                                <a:moveTo>
                                  <a:pt x="816" y="14"/>
                                </a:moveTo>
                                <a:cubicBezTo>
                                  <a:pt x="792" y="1"/>
                                  <a:pt x="801" y="0"/>
                                  <a:pt x="768" y="2"/>
                                </a:cubicBezTo>
                                <a:cubicBezTo>
                                  <a:pt x="735" y="4"/>
                                  <a:pt x="658" y="19"/>
                                  <a:pt x="620" y="26"/>
                                </a:cubicBezTo>
                                <a:cubicBezTo>
                                  <a:pt x="565" y="34"/>
                                  <a:pt x="591" y="27"/>
                                  <a:pt x="541" y="45"/>
                                </a:cubicBezTo>
                                <a:cubicBezTo>
                                  <a:pt x="519" y="53"/>
                                  <a:pt x="510" y="73"/>
                                  <a:pt x="487" y="81"/>
                                </a:cubicBezTo>
                                <a:cubicBezTo>
                                  <a:pt x="451" y="115"/>
                                  <a:pt x="470" y="106"/>
                                  <a:pt x="438" y="117"/>
                                </a:cubicBezTo>
                                <a:cubicBezTo>
                                  <a:pt x="395" y="185"/>
                                  <a:pt x="458" y="90"/>
                                  <a:pt x="408" y="148"/>
                                </a:cubicBezTo>
                                <a:cubicBezTo>
                                  <a:pt x="387" y="172"/>
                                  <a:pt x="383" y="196"/>
                                  <a:pt x="365" y="220"/>
                                </a:cubicBezTo>
                                <a:cubicBezTo>
                                  <a:pt x="353" y="236"/>
                                  <a:pt x="317" y="257"/>
                                  <a:pt x="317" y="257"/>
                                </a:cubicBezTo>
                                <a:cubicBezTo>
                                  <a:pt x="272" y="325"/>
                                  <a:pt x="206" y="344"/>
                                  <a:pt x="129" y="354"/>
                                </a:cubicBezTo>
                                <a:cubicBezTo>
                                  <a:pt x="80" y="338"/>
                                  <a:pt x="157" y="362"/>
                                  <a:pt x="56" y="342"/>
                                </a:cubicBezTo>
                                <a:cubicBezTo>
                                  <a:pt x="44" y="340"/>
                                  <a:pt x="20" y="330"/>
                                  <a:pt x="20" y="330"/>
                                </a:cubicBezTo>
                                <a:cubicBezTo>
                                  <a:pt x="16" y="324"/>
                                  <a:pt x="12" y="317"/>
                                  <a:pt x="8" y="311"/>
                                </a:cubicBezTo>
                                <a:cubicBezTo>
                                  <a:pt x="0" y="299"/>
                                  <a:pt x="30" y="330"/>
                                  <a:pt x="38" y="342"/>
                                </a:cubicBezTo>
                                <a:cubicBezTo>
                                  <a:pt x="46" y="354"/>
                                  <a:pt x="52" y="368"/>
                                  <a:pt x="62" y="378"/>
                                </a:cubicBezTo>
                                <a:cubicBezTo>
                                  <a:pt x="88" y="404"/>
                                  <a:pt x="104" y="439"/>
                                  <a:pt x="141" y="451"/>
                                </a:cubicBezTo>
                                <a:cubicBezTo>
                                  <a:pt x="182" y="492"/>
                                  <a:pt x="262" y="500"/>
                                  <a:pt x="317" y="511"/>
                                </a:cubicBezTo>
                                <a:cubicBezTo>
                                  <a:pt x="376" y="507"/>
                                  <a:pt x="431" y="505"/>
                                  <a:pt x="487" y="487"/>
                                </a:cubicBezTo>
                                <a:cubicBezTo>
                                  <a:pt x="522" y="464"/>
                                  <a:pt x="560" y="445"/>
                                  <a:pt x="596" y="421"/>
                                </a:cubicBezTo>
                                <a:cubicBezTo>
                                  <a:pt x="643" y="389"/>
                                  <a:pt x="674" y="338"/>
                                  <a:pt x="723" y="305"/>
                                </a:cubicBezTo>
                                <a:cubicBezTo>
                                  <a:pt x="763" y="257"/>
                                  <a:pt x="868" y="93"/>
                                  <a:pt x="883" y="56"/>
                                </a:cubicBezTo>
                              </a:path>
                            </a:pathLst>
                          </a:custGeom>
                          <a:gradFill rotWithShape="1">
                            <a:gsLst>
                              <a:gs pos="0">
                                <a:srgbClr val="FFFFCC"/>
                              </a:gs>
                              <a:gs pos="100000">
                                <a:srgbClr val="FFFF00"/>
                              </a:gs>
                            </a:gsLst>
                            <a:lin ang="2700000" scaled="1"/>
                          </a:gradFill>
                          <a:ln w="38100" cmpd="sng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1069" name="Freeform 61"/>
                          <p:cNvSpPr>
                            <a:spLocks/>
                          </p:cNvSpPr>
                          <p:nvPr/>
                        </p:nvSpPr>
                        <p:spPr bwMode="auto">
                          <a:xfrm rot="7748639">
                            <a:off x="3826" y="1273"/>
                            <a:ext cx="1156" cy="443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224" y="140"/>
                              </a:cxn>
                              <a:cxn ang="0">
                                <a:pos x="339" y="85"/>
                              </a:cxn>
                              <a:cxn ang="0">
                                <a:pos x="376" y="61"/>
                              </a:cxn>
                              <a:cxn ang="0">
                                <a:pos x="412" y="49"/>
                              </a:cxn>
                              <a:cxn ang="0">
                                <a:pos x="430" y="43"/>
                              </a:cxn>
                              <a:cxn ang="0">
                                <a:pos x="570" y="0"/>
                              </a:cxn>
                              <a:cxn ang="0">
                                <a:pos x="752" y="6"/>
                              </a:cxn>
                              <a:cxn ang="0">
                                <a:pos x="818" y="24"/>
                              </a:cxn>
                              <a:cxn ang="0">
                                <a:pos x="836" y="30"/>
                              </a:cxn>
                              <a:cxn ang="0">
                                <a:pos x="1055" y="152"/>
                              </a:cxn>
                              <a:cxn ang="0">
                                <a:pos x="1127" y="146"/>
                              </a:cxn>
                              <a:cxn ang="0">
                                <a:pos x="1085" y="225"/>
                              </a:cxn>
                              <a:cxn ang="0">
                                <a:pos x="867" y="231"/>
                              </a:cxn>
                              <a:cxn ang="0">
                                <a:pos x="673" y="279"/>
                              </a:cxn>
                              <a:cxn ang="0">
                                <a:pos x="618" y="297"/>
                              </a:cxn>
                              <a:cxn ang="0">
                                <a:pos x="551" y="346"/>
                              </a:cxn>
                              <a:cxn ang="0">
                                <a:pos x="461" y="394"/>
                              </a:cxn>
                              <a:cxn ang="0">
                                <a:pos x="424" y="406"/>
                              </a:cxn>
                              <a:cxn ang="0">
                                <a:pos x="303" y="443"/>
                              </a:cxn>
                              <a:cxn ang="0">
                                <a:pos x="200" y="431"/>
                              </a:cxn>
                              <a:cxn ang="0">
                                <a:pos x="163" y="419"/>
                              </a:cxn>
                              <a:cxn ang="0">
                                <a:pos x="97" y="388"/>
                              </a:cxn>
                              <a:cxn ang="0">
                                <a:pos x="36" y="334"/>
                              </a:cxn>
                              <a:cxn ang="0">
                                <a:pos x="12" y="297"/>
                              </a:cxn>
                              <a:cxn ang="0">
                                <a:pos x="0" y="279"/>
                              </a:cxn>
                              <a:cxn ang="0">
                                <a:pos x="66" y="218"/>
                              </a:cxn>
                              <a:cxn ang="0">
                                <a:pos x="139" y="194"/>
                              </a:cxn>
                              <a:cxn ang="0">
                                <a:pos x="285" y="134"/>
                              </a:cxn>
                              <a:cxn ang="0">
                                <a:pos x="376" y="61"/>
                              </a:cxn>
                            </a:cxnLst>
                            <a:rect l="0" t="0" r="r" b="b"/>
                            <a:pathLst>
                              <a:path w="1156" h="443">
                                <a:moveTo>
                                  <a:pt x="224" y="140"/>
                                </a:moveTo>
                                <a:cubicBezTo>
                                  <a:pt x="266" y="127"/>
                                  <a:pt x="302" y="105"/>
                                  <a:pt x="339" y="85"/>
                                </a:cubicBezTo>
                                <a:cubicBezTo>
                                  <a:pt x="352" y="78"/>
                                  <a:pt x="362" y="66"/>
                                  <a:pt x="376" y="61"/>
                                </a:cubicBezTo>
                                <a:cubicBezTo>
                                  <a:pt x="388" y="57"/>
                                  <a:pt x="400" y="53"/>
                                  <a:pt x="412" y="49"/>
                                </a:cubicBezTo>
                                <a:cubicBezTo>
                                  <a:pt x="418" y="47"/>
                                  <a:pt x="430" y="43"/>
                                  <a:pt x="430" y="43"/>
                                </a:cubicBezTo>
                                <a:cubicBezTo>
                                  <a:pt x="471" y="13"/>
                                  <a:pt x="522" y="9"/>
                                  <a:pt x="570" y="0"/>
                                </a:cubicBezTo>
                                <a:cubicBezTo>
                                  <a:pt x="636" y="6"/>
                                  <a:pt x="683" y="2"/>
                                  <a:pt x="752" y="6"/>
                                </a:cubicBezTo>
                                <a:cubicBezTo>
                                  <a:pt x="794" y="14"/>
                                  <a:pt x="772" y="9"/>
                                  <a:pt x="818" y="24"/>
                                </a:cubicBezTo>
                                <a:cubicBezTo>
                                  <a:pt x="824" y="26"/>
                                  <a:pt x="836" y="30"/>
                                  <a:pt x="836" y="30"/>
                                </a:cubicBezTo>
                                <a:cubicBezTo>
                                  <a:pt x="905" y="77"/>
                                  <a:pt x="974" y="132"/>
                                  <a:pt x="1055" y="152"/>
                                </a:cubicBezTo>
                                <a:cubicBezTo>
                                  <a:pt x="1103" y="136"/>
                                  <a:pt x="1079" y="138"/>
                                  <a:pt x="1127" y="146"/>
                                </a:cubicBezTo>
                                <a:cubicBezTo>
                                  <a:pt x="1156" y="173"/>
                                  <a:pt x="1121" y="223"/>
                                  <a:pt x="1085" y="225"/>
                                </a:cubicBezTo>
                                <a:cubicBezTo>
                                  <a:pt x="1012" y="229"/>
                                  <a:pt x="940" y="229"/>
                                  <a:pt x="867" y="231"/>
                                </a:cubicBezTo>
                                <a:cubicBezTo>
                                  <a:pt x="775" y="237"/>
                                  <a:pt x="747" y="247"/>
                                  <a:pt x="673" y="279"/>
                                </a:cubicBezTo>
                                <a:cubicBezTo>
                                  <a:pt x="655" y="287"/>
                                  <a:pt x="634" y="286"/>
                                  <a:pt x="618" y="297"/>
                                </a:cubicBezTo>
                                <a:cubicBezTo>
                                  <a:pt x="598" y="311"/>
                                  <a:pt x="573" y="333"/>
                                  <a:pt x="551" y="346"/>
                                </a:cubicBezTo>
                                <a:cubicBezTo>
                                  <a:pt x="523" y="362"/>
                                  <a:pt x="491" y="381"/>
                                  <a:pt x="461" y="394"/>
                                </a:cubicBezTo>
                                <a:cubicBezTo>
                                  <a:pt x="449" y="399"/>
                                  <a:pt x="424" y="406"/>
                                  <a:pt x="424" y="406"/>
                                </a:cubicBezTo>
                                <a:cubicBezTo>
                                  <a:pt x="387" y="433"/>
                                  <a:pt x="346" y="434"/>
                                  <a:pt x="303" y="443"/>
                                </a:cubicBezTo>
                                <a:cubicBezTo>
                                  <a:pt x="269" y="437"/>
                                  <a:pt x="234" y="437"/>
                                  <a:pt x="200" y="431"/>
                                </a:cubicBezTo>
                                <a:cubicBezTo>
                                  <a:pt x="187" y="429"/>
                                  <a:pt x="163" y="419"/>
                                  <a:pt x="163" y="419"/>
                                </a:cubicBezTo>
                                <a:cubicBezTo>
                                  <a:pt x="144" y="398"/>
                                  <a:pt x="118" y="402"/>
                                  <a:pt x="97" y="388"/>
                                </a:cubicBezTo>
                                <a:cubicBezTo>
                                  <a:pt x="73" y="372"/>
                                  <a:pt x="60" y="350"/>
                                  <a:pt x="36" y="334"/>
                                </a:cubicBezTo>
                                <a:cubicBezTo>
                                  <a:pt x="28" y="322"/>
                                  <a:pt x="20" y="309"/>
                                  <a:pt x="12" y="297"/>
                                </a:cubicBezTo>
                                <a:cubicBezTo>
                                  <a:pt x="8" y="291"/>
                                  <a:pt x="0" y="279"/>
                                  <a:pt x="0" y="279"/>
                                </a:cubicBezTo>
                                <a:cubicBezTo>
                                  <a:pt x="22" y="257"/>
                                  <a:pt x="44" y="241"/>
                                  <a:pt x="66" y="218"/>
                                </a:cubicBezTo>
                                <a:cubicBezTo>
                                  <a:pt x="74" y="209"/>
                                  <a:pt x="123" y="199"/>
                                  <a:pt x="139" y="194"/>
                                </a:cubicBezTo>
                                <a:cubicBezTo>
                                  <a:pt x="189" y="177"/>
                                  <a:pt x="236" y="150"/>
                                  <a:pt x="285" y="134"/>
                                </a:cubicBezTo>
                                <a:cubicBezTo>
                                  <a:pt x="309" y="108"/>
                                  <a:pt x="344" y="77"/>
                                  <a:pt x="376" y="61"/>
                                </a:cubicBezTo>
                              </a:path>
                            </a:pathLst>
                          </a:custGeom>
                          <a:gradFill rotWithShape="1">
                            <a:gsLst>
                              <a:gs pos="0">
                                <a:srgbClr val="FF9900"/>
                              </a:gs>
                              <a:gs pos="100000">
                                <a:srgbClr val="FFFF66"/>
                              </a:gs>
                            </a:gsLst>
                            <a:lin ang="2700000" scaled="1"/>
                          </a:gradFill>
                          <a:ln w="38100" cmpd="sng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171070" name="Freeform 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29" y="1192"/>
                          <a:ext cx="158" cy="563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5" y="33"/>
                            </a:cxn>
                            <a:cxn ang="0">
                              <a:pos x="79" y="142"/>
                            </a:cxn>
                            <a:cxn ang="0">
                              <a:pos x="49" y="415"/>
                            </a:cxn>
                            <a:cxn ang="0">
                              <a:pos x="25" y="512"/>
                            </a:cxn>
                            <a:cxn ang="0">
                              <a:pos x="18" y="542"/>
                            </a:cxn>
                            <a:cxn ang="0">
                              <a:pos x="12" y="560"/>
                            </a:cxn>
                            <a:cxn ang="0">
                              <a:pos x="61" y="518"/>
                            </a:cxn>
                            <a:cxn ang="0">
                              <a:pos x="91" y="487"/>
                            </a:cxn>
                            <a:cxn ang="0">
                              <a:pos x="128" y="421"/>
                            </a:cxn>
                            <a:cxn ang="0">
                              <a:pos x="146" y="366"/>
                            </a:cxn>
                            <a:cxn ang="0">
                              <a:pos x="158" y="330"/>
                            </a:cxn>
                            <a:cxn ang="0">
                              <a:pos x="67" y="69"/>
                            </a:cxn>
                            <a:cxn ang="0">
                              <a:pos x="18" y="33"/>
                            </a:cxn>
                            <a:cxn ang="0">
                              <a:pos x="25" y="33"/>
                            </a:cxn>
                          </a:cxnLst>
                          <a:rect l="0" t="0" r="r" b="b"/>
                          <a:pathLst>
                            <a:path w="158" h="563">
                              <a:moveTo>
                                <a:pt x="25" y="33"/>
                              </a:moveTo>
                              <a:cubicBezTo>
                                <a:pt x="67" y="82"/>
                                <a:pt x="61" y="88"/>
                                <a:pt x="79" y="142"/>
                              </a:cubicBezTo>
                              <a:cubicBezTo>
                                <a:pt x="85" y="259"/>
                                <a:pt x="84" y="311"/>
                                <a:pt x="49" y="415"/>
                              </a:cubicBezTo>
                              <a:cubicBezTo>
                                <a:pt x="38" y="449"/>
                                <a:pt x="34" y="474"/>
                                <a:pt x="25" y="512"/>
                              </a:cubicBezTo>
                              <a:cubicBezTo>
                                <a:pt x="23" y="522"/>
                                <a:pt x="21" y="532"/>
                                <a:pt x="18" y="542"/>
                              </a:cubicBezTo>
                              <a:cubicBezTo>
                                <a:pt x="16" y="548"/>
                                <a:pt x="6" y="563"/>
                                <a:pt x="12" y="560"/>
                              </a:cubicBezTo>
                              <a:cubicBezTo>
                                <a:pt x="31" y="551"/>
                                <a:pt x="45" y="532"/>
                                <a:pt x="61" y="518"/>
                              </a:cubicBezTo>
                              <a:cubicBezTo>
                                <a:pt x="72" y="508"/>
                                <a:pt x="91" y="487"/>
                                <a:pt x="91" y="487"/>
                              </a:cubicBezTo>
                              <a:cubicBezTo>
                                <a:pt x="99" y="464"/>
                                <a:pt x="110" y="437"/>
                                <a:pt x="128" y="421"/>
                              </a:cubicBezTo>
                              <a:cubicBezTo>
                                <a:pt x="142" y="378"/>
                                <a:pt x="136" y="396"/>
                                <a:pt x="146" y="366"/>
                              </a:cubicBezTo>
                              <a:cubicBezTo>
                                <a:pt x="150" y="354"/>
                                <a:pt x="158" y="330"/>
                                <a:pt x="158" y="330"/>
                              </a:cubicBezTo>
                              <a:cubicBezTo>
                                <a:pt x="153" y="265"/>
                                <a:pt x="150" y="97"/>
                                <a:pt x="67" y="69"/>
                              </a:cubicBezTo>
                              <a:cubicBezTo>
                                <a:pt x="53" y="48"/>
                                <a:pt x="42" y="41"/>
                                <a:pt x="18" y="33"/>
                              </a:cubicBezTo>
                              <a:cubicBezTo>
                                <a:pt x="1" y="0"/>
                                <a:pt x="0" y="2"/>
                                <a:pt x="25" y="33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bg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71071" name="Freeform 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847" y="1166"/>
                          <a:ext cx="158" cy="696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5" y="33"/>
                            </a:cxn>
                            <a:cxn ang="0">
                              <a:pos x="79" y="142"/>
                            </a:cxn>
                            <a:cxn ang="0">
                              <a:pos x="49" y="415"/>
                            </a:cxn>
                            <a:cxn ang="0">
                              <a:pos x="25" y="512"/>
                            </a:cxn>
                            <a:cxn ang="0">
                              <a:pos x="18" y="542"/>
                            </a:cxn>
                            <a:cxn ang="0">
                              <a:pos x="12" y="560"/>
                            </a:cxn>
                            <a:cxn ang="0">
                              <a:pos x="61" y="518"/>
                            </a:cxn>
                            <a:cxn ang="0">
                              <a:pos x="91" y="487"/>
                            </a:cxn>
                            <a:cxn ang="0">
                              <a:pos x="128" y="421"/>
                            </a:cxn>
                            <a:cxn ang="0">
                              <a:pos x="146" y="366"/>
                            </a:cxn>
                            <a:cxn ang="0">
                              <a:pos x="158" y="330"/>
                            </a:cxn>
                            <a:cxn ang="0">
                              <a:pos x="67" y="69"/>
                            </a:cxn>
                            <a:cxn ang="0">
                              <a:pos x="18" y="33"/>
                            </a:cxn>
                            <a:cxn ang="0">
                              <a:pos x="25" y="33"/>
                            </a:cxn>
                          </a:cxnLst>
                          <a:rect l="0" t="0" r="r" b="b"/>
                          <a:pathLst>
                            <a:path w="158" h="563">
                              <a:moveTo>
                                <a:pt x="25" y="33"/>
                              </a:moveTo>
                              <a:cubicBezTo>
                                <a:pt x="67" y="82"/>
                                <a:pt x="61" y="88"/>
                                <a:pt x="79" y="142"/>
                              </a:cubicBezTo>
                              <a:cubicBezTo>
                                <a:pt x="85" y="259"/>
                                <a:pt x="84" y="311"/>
                                <a:pt x="49" y="415"/>
                              </a:cubicBezTo>
                              <a:cubicBezTo>
                                <a:pt x="38" y="449"/>
                                <a:pt x="34" y="474"/>
                                <a:pt x="25" y="512"/>
                              </a:cubicBezTo>
                              <a:cubicBezTo>
                                <a:pt x="23" y="522"/>
                                <a:pt x="21" y="532"/>
                                <a:pt x="18" y="542"/>
                              </a:cubicBezTo>
                              <a:cubicBezTo>
                                <a:pt x="16" y="548"/>
                                <a:pt x="6" y="563"/>
                                <a:pt x="12" y="560"/>
                              </a:cubicBezTo>
                              <a:cubicBezTo>
                                <a:pt x="31" y="551"/>
                                <a:pt x="45" y="532"/>
                                <a:pt x="61" y="518"/>
                              </a:cubicBezTo>
                              <a:cubicBezTo>
                                <a:pt x="72" y="508"/>
                                <a:pt x="91" y="487"/>
                                <a:pt x="91" y="487"/>
                              </a:cubicBezTo>
                              <a:cubicBezTo>
                                <a:pt x="99" y="464"/>
                                <a:pt x="110" y="437"/>
                                <a:pt x="128" y="421"/>
                              </a:cubicBezTo>
                              <a:cubicBezTo>
                                <a:pt x="142" y="378"/>
                                <a:pt x="136" y="396"/>
                                <a:pt x="146" y="366"/>
                              </a:cubicBezTo>
                              <a:cubicBezTo>
                                <a:pt x="150" y="354"/>
                                <a:pt x="158" y="330"/>
                                <a:pt x="158" y="330"/>
                              </a:cubicBezTo>
                              <a:cubicBezTo>
                                <a:pt x="153" y="265"/>
                                <a:pt x="150" y="97"/>
                                <a:pt x="67" y="69"/>
                              </a:cubicBezTo>
                              <a:cubicBezTo>
                                <a:pt x="53" y="48"/>
                                <a:pt x="42" y="41"/>
                                <a:pt x="18" y="33"/>
                              </a:cubicBezTo>
                              <a:cubicBezTo>
                                <a:pt x="1" y="0"/>
                                <a:pt x="0" y="2"/>
                                <a:pt x="25" y="33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bg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71072" name="Freeform 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362" y="1074"/>
                          <a:ext cx="277" cy="6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76" y="23"/>
                            </a:cxn>
                            <a:cxn ang="0">
                              <a:pos x="204" y="296"/>
                            </a:cxn>
                            <a:cxn ang="0">
                              <a:pos x="95" y="506"/>
                            </a:cxn>
                            <a:cxn ang="0">
                              <a:pos x="37" y="614"/>
                            </a:cxn>
                            <a:cxn ang="0">
                              <a:pos x="19" y="647"/>
                            </a:cxn>
                            <a:cxn ang="0">
                              <a:pos x="7" y="666"/>
                            </a:cxn>
                            <a:cxn ang="0">
                              <a:pos x="69" y="631"/>
                            </a:cxn>
                            <a:cxn ang="0">
                              <a:pos x="109" y="604"/>
                            </a:cxn>
                            <a:cxn ang="0">
                              <a:pos x="168" y="536"/>
                            </a:cxn>
                            <a:cxn ang="0">
                              <a:pos x="206" y="477"/>
                            </a:cxn>
                            <a:cxn ang="0">
                              <a:pos x="230" y="438"/>
                            </a:cxn>
                            <a:cxn ang="0">
                              <a:pos x="276" y="23"/>
                            </a:cxn>
                          </a:cxnLst>
                          <a:rect l="0" t="0" r="r" b="b"/>
                          <a:pathLst>
                            <a:path w="277" h="668">
                              <a:moveTo>
                                <a:pt x="276" y="23"/>
                              </a:moveTo>
                              <a:cubicBezTo>
                                <a:pt x="266" y="0"/>
                                <a:pt x="234" y="216"/>
                                <a:pt x="204" y="296"/>
                              </a:cubicBezTo>
                              <a:cubicBezTo>
                                <a:pt x="174" y="376"/>
                                <a:pt x="123" y="453"/>
                                <a:pt x="95" y="506"/>
                              </a:cubicBezTo>
                              <a:cubicBezTo>
                                <a:pt x="72" y="543"/>
                                <a:pt x="59" y="572"/>
                                <a:pt x="37" y="614"/>
                              </a:cubicBezTo>
                              <a:cubicBezTo>
                                <a:pt x="31" y="625"/>
                                <a:pt x="25" y="637"/>
                                <a:pt x="19" y="647"/>
                              </a:cubicBezTo>
                              <a:cubicBezTo>
                                <a:pt x="15" y="653"/>
                                <a:pt x="0" y="668"/>
                                <a:pt x="7" y="666"/>
                              </a:cubicBezTo>
                              <a:cubicBezTo>
                                <a:pt x="28" y="661"/>
                                <a:pt x="48" y="644"/>
                                <a:pt x="69" y="631"/>
                              </a:cubicBezTo>
                              <a:cubicBezTo>
                                <a:pt x="83" y="623"/>
                                <a:pt x="109" y="604"/>
                                <a:pt x="109" y="604"/>
                              </a:cubicBezTo>
                              <a:cubicBezTo>
                                <a:pt x="125" y="579"/>
                                <a:pt x="145" y="550"/>
                                <a:pt x="168" y="536"/>
                              </a:cubicBezTo>
                              <a:cubicBezTo>
                                <a:pt x="198" y="490"/>
                                <a:pt x="185" y="510"/>
                                <a:pt x="206" y="477"/>
                              </a:cubicBezTo>
                              <a:cubicBezTo>
                                <a:pt x="214" y="464"/>
                                <a:pt x="230" y="438"/>
                                <a:pt x="230" y="438"/>
                              </a:cubicBezTo>
                              <a:cubicBezTo>
                                <a:pt x="242" y="362"/>
                                <a:pt x="277" y="64"/>
                                <a:pt x="276" y="23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66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71073" name="Freeform 65"/>
                        <p:cNvSpPr>
                          <a:spLocks/>
                        </p:cNvSpPr>
                        <p:nvPr/>
                      </p:nvSpPr>
                      <p:spPr bwMode="auto">
                        <a:xfrm rot="2148523">
                          <a:off x="3904" y="976"/>
                          <a:ext cx="277" cy="6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76" y="23"/>
                            </a:cxn>
                            <a:cxn ang="0">
                              <a:pos x="204" y="296"/>
                            </a:cxn>
                            <a:cxn ang="0">
                              <a:pos x="95" y="506"/>
                            </a:cxn>
                            <a:cxn ang="0">
                              <a:pos x="37" y="614"/>
                            </a:cxn>
                            <a:cxn ang="0">
                              <a:pos x="19" y="647"/>
                            </a:cxn>
                            <a:cxn ang="0">
                              <a:pos x="7" y="666"/>
                            </a:cxn>
                            <a:cxn ang="0">
                              <a:pos x="69" y="631"/>
                            </a:cxn>
                            <a:cxn ang="0">
                              <a:pos x="109" y="604"/>
                            </a:cxn>
                            <a:cxn ang="0">
                              <a:pos x="168" y="536"/>
                            </a:cxn>
                            <a:cxn ang="0">
                              <a:pos x="206" y="477"/>
                            </a:cxn>
                            <a:cxn ang="0">
                              <a:pos x="230" y="438"/>
                            </a:cxn>
                            <a:cxn ang="0">
                              <a:pos x="276" y="23"/>
                            </a:cxn>
                          </a:cxnLst>
                          <a:rect l="0" t="0" r="r" b="b"/>
                          <a:pathLst>
                            <a:path w="277" h="668">
                              <a:moveTo>
                                <a:pt x="276" y="23"/>
                              </a:moveTo>
                              <a:cubicBezTo>
                                <a:pt x="266" y="0"/>
                                <a:pt x="234" y="216"/>
                                <a:pt x="204" y="296"/>
                              </a:cubicBezTo>
                              <a:cubicBezTo>
                                <a:pt x="174" y="376"/>
                                <a:pt x="123" y="453"/>
                                <a:pt x="95" y="506"/>
                              </a:cubicBezTo>
                              <a:cubicBezTo>
                                <a:pt x="72" y="543"/>
                                <a:pt x="59" y="572"/>
                                <a:pt x="37" y="614"/>
                              </a:cubicBezTo>
                              <a:cubicBezTo>
                                <a:pt x="31" y="625"/>
                                <a:pt x="25" y="637"/>
                                <a:pt x="19" y="647"/>
                              </a:cubicBezTo>
                              <a:cubicBezTo>
                                <a:pt x="15" y="653"/>
                                <a:pt x="0" y="668"/>
                                <a:pt x="7" y="666"/>
                              </a:cubicBezTo>
                              <a:cubicBezTo>
                                <a:pt x="28" y="661"/>
                                <a:pt x="48" y="644"/>
                                <a:pt x="69" y="631"/>
                              </a:cubicBezTo>
                              <a:cubicBezTo>
                                <a:pt x="83" y="623"/>
                                <a:pt x="109" y="604"/>
                                <a:pt x="109" y="604"/>
                              </a:cubicBezTo>
                              <a:cubicBezTo>
                                <a:pt x="125" y="579"/>
                                <a:pt x="145" y="550"/>
                                <a:pt x="168" y="536"/>
                              </a:cubicBezTo>
                              <a:cubicBezTo>
                                <a:pt x="198" y="490"/>
                                <a:pt x="185" y="510"/>
                                <a:pt x="206" y="477"/>
                              </a:cubicBezTo>
                              <a:cubicBezTo>
                                <a:pt x="214" y="464"/>
                                <a:pt x="230" y="438"/>
                                <a:pt x="230" y="438"/>
                              </a:cubicBezTo>
                              <a:cubicBezTo>
                                <a:pt x="242" y="362"/>
                                <a:pt x="277" y="64"/>
                                <a:pt x="276" y="23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CC00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71074" name="Freeform 66"/>
                        <p:cNvSpPr>
                          <a:spLocks/>
                        </p:cNvSpPr>
                        <p:nvPr/>
                      </p:nvSpPr>
                      <p:spPr bwMode="auto">
                        <a:xfrm rot="2848408">
                          <a:off x="3919" y="924"/>
                          <a:ext cx="178" cy="6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76" y="23"/>
                            </a:cxn>
                            <a:cxn ang="0">
                              <a:pos x="204" y="296"/>
                            </a:cxn>
                            <a:cxn ang="0">
                              <a:pos x="95" y="506"/>
                            </a:cxn>
                            <a:cxn ang="0">
                              <a:pos x="37" y="614"/>
                            </a:cxn>
                            <a:cxn ang="0">
                              <a:pos x="19" y="647"/>
                            </a:cxn>
                            <a:cxn ang="0">
                              <a:pos x="7" y="666"/>
                            </a:cxn>
                            <a:cxn ang="0">
                              <a:pos x="69" y="631"/>
                            </a:cxn>
                            <a:cxn ang="0">
                              <a:pos x="109" y="604"/>
                            </a:cxn>
                            <a:cxn ang="0">
                              <a:pos x="168" y="536"/>
                            </a:cxn>
                            <a:cxn ang="0">
                              <a:pos x="206" y="477"/>
                            </a:cxn>
                            <a:cxn ang="0">
                              <a:pos x="230" y="438"/>
                            </a:cxn>
                            <a:cxn ang="0">
                              <a:pos x="276" y="23"/>
                            </a:cxn>
                          </a:cxnLst>
                          <a:rect l="0" t="0" r="r" b="b"/>
                          <a:pathLst>
                            <a:path w="277" h="668">
                              <a:moveTo>
                                <a:pt x="276" y="23"/>
                              </a:moveTo>
                              <a:cubicBezTo>
                                <a:pt x="266" y="0"/>
                                <a:pt x="234" y="216"/>
                                <a:pt x="204" y="296"/>
                              </a:cubicBezTo>
                              <a:cubicBezTo>
                                <a:pt x="174" y="376"/>
                                <a:pt x="123" y="453"/>
                                <a:pt x="95" y="506"/>
                              </a:cubicBezTo>
                              <a:cubicBezTo>
                                <a:pt x="72" y="543"/>
                                <a:pt x="59" y="572"/>
                                <a:pt x="37" y="614"/>
                              </a:cubicBezTo>
                              <a:cubicBezTo>
                                <a:pt x="31" y="625"/>
                                <a:pt x="25" y="637"/>
                                <a:pt x="19" y="647"/>
                              </a:cubicBezTo>
                              <a:cubicBezTo>
                                <a:pt x="15" y="653"/>
                                <a:pt x="0" y="668"/>
                                <a:pt x="7" y="666"/>
                              </a:cubicBezTo>
                              <a:cubicBezTo>
                                <a:pt x="28" y="661"/>
                                <a:pt x="48" y="644"/>
                                <a:pt x="69" y="631"/>
                              </a:cubicBezTo>
                              <a:cubicBezTo>
                                <a:pt x="83" y="623"/>
                                <a:pt x="109" y="604"/>
                                <a:pt x="109" y="604"/>
                              </a:cubicBezTo>
                              <a:cubicBezTo>
                                <a:pt x="125" y="579"/>
                                <a:pt x="145" y="550"/>
                                <a:pt x="168" y="536"/>
                              </a:cubicBezTo>
                              <a:cubicBezTo>
                                <a:pt x="198" y="490"/>
                                <a:pt x="185" y="510"/>
                                <a:pt x="206" y="477"/>
                              </a:cubicBezTo>
                              <a:cubicBezTo>
                                <a:pt x="214" y="464"/>
                                <a:pt x="230" y="438"/>
                                <a:pt x="230" y="438"/>
                              </a:cubicBezTo>
                              <a:cubicBezTo>
                                <a:pt x="242" y="362"/>
                                <a:pt x="277" y="64"/>
                                <a:pt x="276" y="23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CC66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71075" name="Freeform 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00" y="1007"/>
                        <a:ext cx="223" cy="2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" y="72"/>
                          </a:cxn>
                          <a:cxn ang="0">
                            <a:pos x="65" y="42"/>
                          </a:cxn>
                          <a:cxn ang="0">
                            <a:pos x="104" y="32"/>
                          </a:cxn>
                          <a:cxn ang="0">
                            <a:pos x="151" y="0"/>
                          </a:cxn>
                          <a:cxn ang="0">
                            <a:pos x="205" y="36"/>
                          </a:cxn>
                          <a:cxn ang="0">
                            <a:pos x="211" y="66"/>
                          </a:cxn>
                          <a:cxn ang="0">
                            <a:pos x="215" y="95"/>
                          </a:cxn>
                          <a:cxn ang="0">
                            <a:pos x="207" y="177"/>
                          </a:cxn>
                          <a:cxn ang="0">
                            <a:pos x="215" y="224"/>
                          </a:cxn>
                          <a:cxn ang="0">
                            <a:pos x="200" y="177"/>
                          </a:cxn>
                          <a:cxn ang="0">
                            <a:pos x="167" y="111"/>
                          </a:cxn>
                          <a:cxn ang="0">
                            <a:pos x="120" y="79"/>
                          </a:cxn>
                          <a:cxn ang="0">
                            <a:pos x="5" y="72"/>
                          </a:cxn>
                        </a:cxnLst>
                        <a:rect l="0" t="0" r="r" b="b"/>
                        <a:pathLst>
                          <a:path w="223" h="224">
                            <a:moveTo>
                              <a:pt x="5" y="72"/>
                            </a:moveTo>
                            <a:cubicBezTo>
                              <a:pt x="0" y="66"/>
                              <a:pt x="49" y="49"/>
                              <a:pt x="65" y="42"/>
                            </a:cubicBezTo>
                            <a:cubicBezTo>
                              <a:pt x="81" y="35"/>
                              <a:pt x="90" y="39"/>
                              <a:pt x="104" y="32"/>
                            </a:cubicBezTo>
                            <a:cubicBezTo>
                              <a:pt x="120" y="21"/>
                              <a:pt x="151" y="0"/>
                              <a:pt x="151" y="0"/>
                            </a:cubicBezTo>
                            <a:cubicBezTo>
                              <a:pt x="166" y="4"/>
                              <a:pt x="198" y="26"/>
                              <a:pt x="205" y="36"/>
                            </a:cubicBezTo>
                            <a:cubicBezTo>
                              <a:pt x="212" y="46"/>
                              <a:pt x="209" y="56"/>
                              <a:pt x="211" y="66"/>
                            </a:cubicBezTo>
                            <a:cubicBezTo>
                              <a:pt x="213" y="76"/>
                              <a:pt x="216" y="77"/>
                              <a:pt x="215" y="95"/>
                            </a:cubicBezTo>
                            <a:cubicBezTo>
                              <a:pt x="213" y="121"/>
                              <a:pt x="207" y="148"/>
                              <a:pt x="207" y="177"/>
                            </a:cubicBezTo>
                            <a:cubicBezTo>
                              <a:pt x="207" y="192"/>
                              <a:pt x="223" y="224"/>
                              <a:pt x="215" y="224"/>
                            </a:cubicBezTo>
                            <a:cubicBezTo>
                              <a:pt x="206" y="224"/>
                              <a:pt x="205" y="192"/>
                              <a:pt x="200" y="177"/>
                            </a:cubicBezTo>
                            <a:cubicBezTo>
                              <a:pt x="197" y="169"/>
                              <a:pt x="172" y="116"/>
                              <a:pt x="167" y="111"/>
                            </a:cubicBezTo>
                            <a:cubicBezTo>
                              <a:pt x="153" y="95"/>
                              <a:pt x="120" y="79"/>
                              <a:pt x="120" y="79"/>
                            </a:cubicBezTo>
                            <a:cubicBezTo>
                              <a:pt x="55" y="124"/>
                              <a:pt x="69" y="72"/>
                              <a:pt x="5" y="72"/>
                            </a:cubicBez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chemeClr val="bg1"/>
                          </a:gs>
                          <a:gs pos="50000">
                            <a:srgbClr val="FFFF66">
                              <a:alpha val="70000"/>
                            </a:srgbClr>
                          </a:gs>
                          <a:gs pos="100000">
                            <a:schemeClr val="bg1"/>
                          </a:gs>
                        </a:gsLst>
                        <a:lin ang="18900000" scaled="1"/>
                      </a:gra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171076" name="Group 68"/>
                <p:cNvGrpSpPr>
                  <a:grpSpLocks/>
                </p:cNvGrpSpPr>
                <p:nvPr/>
              </p:nvGrpSpPr>
              <p:grpSpPr bwMode="auto">
                <a:xfrm rot="-510278">
                  <a:off x="2235" y="2325"/>
                  <a:ext cx="321" cy="178"/>
                  <a:chOff x="2181" y="2205"/>
                  <a:chExt cx="321" cy="178"/>
                </a:xfrm>
              </p:grpSpPr>
              <p:sp>
                <p:nvSpPr>
                  <p:cNvPr id="171077" name="Arc 69"/>
                  <p:cNvSpPr>
                    <a:spLocks/>
                  </p:cNvSpPr>
                  <p:nvPr/>
                </p:nvSpPr>
                <p:spPr bwMode="auto">
                  <a:xfrm flipH="1">
                    <a:off x="2249" y="2267"/>
                    <a:ext cx="212" cy="11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1078" name="Arc 70"/>
                  <p:cNvSpPr>
                    <a:spLocks/>
                  </p:cNvSpPr>
                  <p:nvPr/>
                </p:nvSpPr>
                <p:spPr bwMode="auto">
                  <a:xfrm flipH="1">
                    <a:off x="2181" y="2205"/>
                    <a:ext cx="321" cy="1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71079" name="Group 71"/>
              <p:cNvGrpSpPr>
                <a:grpSpLocks/>
              </p:cNvGrpSpPr>
              <p:nvPr/>
            </p:nvGrpSpPr>
            <p:grpSpPr bwMode="auto">
              <a:xfrm rot="10289722">
                <a:off x="3043" y="2785"/>
                <a:ext cx="321" cy="178"/>
                <a:chOff x="2181" y="2205"/>
                <a:chExt cx="321" cy="178"/>
              </a:xfrm>
            </p:grpSpPr>
            <p:sp>
              <p:nvSpPr>
                <p:cNvPr id="171080" name="Arc 72"/>
                <p:cNvSpPr>
                  <a:spLocks/>
                </p:cNvSpPr>
                <p:nvPr/>
              </p:nvSpPr>
              <p:spPr bwMode="auto">
                <a:xfrm flipH="1">
                  <a:off x="2249" y="2267"/>
                  <a:ext cx="212" cy="11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081" name="Arc 73"/>
                <p:cNvSpPr>
                  <a:spLocks/>
                </p:cNvSpPr>
                <p:nvPr/>
              </p:nvSpPr>
              <p:spPr bwMode="auto">
                <a:xfrm flipH="1">
                  <a:off x="2181" y="2205"/>
                  <a:ext cx="321" cy="17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71082" name="WordArt 74"/>
            <p:cNvSpPr>
              <a:spLocks noChangeArrowheads="1" noChangeShapeType="1" noTextEdit="1"/>
            </p:cNvSpPr>
            <p:nvPr/>
          </p:nvSpPr>
          <p:spPr bwMode="auto">
            <a:xfrm>
              <a:off x="2351" y="1958"/>
              <a:ext cx="1077" cy="59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Freestyle Script"/>
                </a:rPr>
                <a:t>Whoops !</a:t>
              </a:r>
            </a:p>
          </p:txBody>
        </p:sp>
      </p:grpSp>
      <p:sp>
        <p:nvSpPr>
          <p:cNvPr id="171087" name="Rectangle 79"/>
          <p:cNvSpPr>
            <a:spLocks noChangeArrowheads="1"/>
          </p:cNvSpPr>
          <p:nvPr/>
        </p:nvSpPr>
        <p:spPr bwMode="auto">
          <a:xfrm>
            <a:off x="1933575" y="5386388"/>
            <a:ext cx="1001713" cy="89693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tIns="0" anchor="ctr">
            <a:flatTx/>
          </a:bodyPr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  100 g</a:t>
            </a:r>
            <a:r>
              <a:rPr lang="en-GB" sz="2400" b="0">
                <a:solidFill>
                  <a:srgbClr val="0000CC"/>
                </a:solidFill>
              </a:rPr>
              <a:t>  </a:t>
            </a:r>
          </a:p>
          <a:p>
            <a:pPr algn="ctr"/>
            <a:r>
              <a:rPr lang="en-GB" sz="2400" b="0">
                <a:solidFill>
                  <a:srgbClr val="0000CC"/>
                </a:solidFill>
              </a:rPr>
              <a:t>  </a:t>
            </a:r>
            <a:r>
              <a:rPr lang="en-GB" sz="2000" b="0"/>
              <a:t>butter</a:t>
            </a:r>
          </a:p>
        </p:txBody>
      </p:sp>
      <p:sp>
        <p:nvSpPr>
          <p:cNvPr id="171088" name="Rectangle 80"/>
          <p:cNvSpPr>
            <a:spLocks noChangeArrowheads="1"/>
          </p:cNvSpPr>
          <p:nvPr/>
        </p:nvSpPr>
        <p:spPr bwMode="auto">
          <a:xfrm>
            <a:off x="3579813" y="5395913"/>
            <a:ext cx="1001712" cy="89693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tIns="0" anchor="ctr">
            <a:flatTx/>
          </a:bodyPr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  50 g</a:t>
            </a:r>
            <a:r>
              <a:rPr lang="en-GB" sz="2400" b="0">
                <a:solidFill>
                  <a:srgbClr val="0000CC"/>
                </a:solidFill>
              </a:rPr>
              <a:t>  </a:t>
            </a:r>
          </a:p>
          <a:p>
            <a:pPr algn="ctr"/>
            <a:r>
              <a:rPr lang="en-GB" sz="2400" b="0">
                <a:solidFill>
                  <a:srgbClr val="0000CC"/>
                </a:solidFill>
              </a:rPr>
              <a:t>  </a:t>
            </a:r>
            <a:r>
              <a:rPr lang="en-GB" sz="2000" b="0"/>
              <a:t>sugar</a:t>
            </a:r>
          </a:p>
        </p:txBody>
      </p:sp>
      <p:sp>
        <p:nvSpPr>
          <p:cNvPr id="171089" name="Rectangle 81"/>
          <p:cNvSpPr>
            <a:spLocks noChangeArrowheads="1"/>
          </p:cNvSpPr>
          <p:nvPr/>
        </p:nvSpPr>
        <p:spPr bwMode="auto">
          <a:xfrm>
            <a:off x="5219700" y="5381625"/>
            <a:ext cx="1146175" cy="896938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tIns="0" anchor="ctr">
            <a:flatTx/>
          </a:bodyPr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 50 g</a:t>
            </a:r>
            <a:r>
              <a:rPr lang="en-GB" b="0">
                <a:solidFill>
                  <a:srgbClr val="0000CC"/>
                </a:solidFill>
              </a:rPr>
              <a:t> </a:t>
            </a:r>
          </a:p>
          <a:p>
            <a:pPr algn="ctr"/>
            <a:r>
              <a:rPr lang="en-GB" b="0">
                <a:solidFill>
                  <a:srgbClr val="0000CC"/>
                </a:solidFill>
              </a:rPr>
              <a:t>  </a:t>
            </a:r>
            <a:r>
              <a:rPr lang="en-GB" b="0"/>
              <a:t>semolina</a:t>
            </a:r>
            <a:r>
              <a:rPr lang="en-GB" sz="24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1090" name="Rectangle 82"/>
          <p:cNvSpPr>
            <a:spLocks noChangeArrowheads="1"/>
          </p:cNvSpPr>
          <p:nvPr/>
        </p:nvSpPr>
        <p:spPr bwMode="auto">
          <a:xfrm>
            <a:off x="279400" y="5376863"/>
            <a:ext cx="1001713" cy="89693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tIns="0" anchor="ctr">
            <a:flatTx/>
          </a:bodyPr>
          <a:lstStyle/>
          <a:p>
            <a:pPr algn="ctr"/>
            <a:r>
              <a:rPr lang="en-GB" sz="2400" b="0">
                <a:solidFill>
                  <a:srgbClr val="FF0000"/>
                </a:solidFill>
              </a:rPr>
              <a:t>  100 g</a:t>
            </a:r>
            <a:r>
              <a:rPr lang="en-GB" sz="2400" b="0">
                <a:solidFill>
                  <a:srgbClr val="0000CC"/>
                </a:solidFill>
              </a:rPr>
              <a:t>  </a:t>
            </a:r>
          </a:p>
          <a:p>
            <a:pPr algn="ctr"/>
            <a:r>
              <a:rPr lang="en-GB" sz="2000" b="0"/>
              <a:t>  flour</a:t>
            </a:r>
          </a:p>
        </p:txBody>
      </p:sp>
      <p:sp>
        <p:nvSpPr>
          <p:cNvPr id="171093" name="AutoShape 85"/>
          <p:cNvSpPr>
            <a:spLocks noChangeArrowheads="1"/>
          </p:cNvSpPr>
          <p:nvPr/>
        </p:nvSpPr>
        <p:spPr bwMode="auto">
          <a:xfrm>
            <a:off x="1570038" y="906463"/>
            <a:ext cx="5051425" cy="1128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Check her working out</a:t>
            </a:r>
          </a:p>
          <a:p>
            <a:pPr algn="ctr"/>
            <a:endParaRPr lang="en-GB" sz="240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Then click to see if you’re right</a:t>
            </a:r>
            <a:endParaRPr lang="en-GB" sz="2400"/>
          </a:p>
        </p:txBody>
      </p:sp>
      <p:sp>
        <p:nvSpPr>
          <p:cNvPr id="171095" name="AutoShape 87"/>
          <p:cNvSpPr>
            <a:spLocks noChangeArrowheads="1"/>
          </p:cNvSpPr>
          <p:nvPr/>
        </p:nvSpPr>
        <p:spPr bwMode="auto">
          <a:xfrm>
            <a:off x="6294438" y="4629150"/>
            <a:ext cx="3589337" cy="2659063"/>
          </a:xfrm>
          <a:prstGeom prst="irregularSeal2">
            <a:avLst/>
          </a:prstGeom>
          <a:gradFill rotWithShape="1">
            <a:gsLst>
              <a:gs pos="0">
                <a:srgbClr val="FFFF66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18000" rIns="0" bIns="0" anchor="ctr"/>
          <a:lstStyle/>
          <a:p>
            <a:pPr algn="ctr"/>
            <a:endParaRPr lang="en-GB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WHAT DIFFERENCE DID THE MISTAKE MAKE?</a:t>
            </a:r>
          </a:p>
        </p:txBody>
      </p:sp>
      <p:sp>
        <p:nvSpPr>
          <p:cNvPr id="171096" name="AutoShape 88"/>
          <p:cNvSpPr>
            <a:spLocks noChangeArrowheads="1"/>
          </p:cNvSpPr>
          <p:nvPr/>
        </p:nvSpPr>
        <p:spPr bwMode="auto">
          <a:xfrm>
            <a:off x="6291263" y="4627563"/>
            <a:ext cx="3589337" cy="2659062"/>
          </a:xfrm>
          <a:prstGeom prst="irregularSeal2">
            <a:avLst/>
          </a:prstGeom>
          <a:gradFill rotWithShape="1">
            <a:gsLst>
              <a:gs pos="0">
                <a:srgbClr val="FFFF66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18000" rIns="0" bIns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  <a:p>
            <a:pPr algn="ctr"/>
            <a:r>
              <a:rPr lang="en-GB">
                <a:solidFill>
                  <a:srgbClr val="FF0000"/>
                </a:solidFill>
              </a:rPr>
              <a:t>THE BISCUITS WERE TOO SWEET!</a:t>
            </a:r>
          </a:p>
        </p:txBody>
      </p:sp>
      <p:sp>
        <p:nvSpPr>
          <p:cNvPr id="171097" name="Rectangle 89"/>
          <p:cNvSpPr>
            <a:spLocks noChangeArrowheads="1"/>
          </p:cNvSpPr>
          <p:nvPr/>
        </p:nvSpPr>
        <p:spPr bwMode="auto">
          <a:xfrm>
            <a:off x="746125" y="3667125"/>
            <a:ext cx="1095375" cy="998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i="1">
                <a:solidFill>
                  <a:srgbClr val="6600CC"/>
                </a:solidFill>
              </a:rPr>
              <a:t>  ÷ 4</a:t>
            </a:r>
          </a:p>
        </p:txBody>
      </p:sp>
      <p:sp>
        <p:nvSpPr>
          <p:cNvPr id="171098" name="Rectangle 90"/>
          <p:cNvSpPr>
            <a:spLocks noChangeArrowheads="1"/>
          </p:cNvSpPr>
          <p:nvPr/>
        </p:nvSpPr>
        <p:spPr bwMode="auto">
          <a:xfrm>
            <a:off x="2416175" y="3667125"/>
            <a:ext cx="1095375" cy="998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i="1">
                <a:solidFill>
                  <a:srgbClr val="6600CC"/>
                </a:solidFill>
              </a:rPr>
              <a:t>  ÷ 4</a:t>
            </a:r>
          </a:p>
        </p:txBody>
      </p:sp>
      <p:sp>
        <p:nvSpPr>
          <p:cNvPr id="171100" name="Rectangle 92"/>
          <p:cNvSpPr>
            <a:spLocks noChangeArrowheads="1"/>
          </p:cNvSpPr>
          <p:nvPr/>
        </p:nvSpPr>
        <p:spPr bwMode="auto">
          <a:xfrm>
            <a:off x="4887913" y="3214688"/>
            <a:ext cx="817562" cy="806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GB" sz="3200" i="1">
                <a:solidFill>
                  <a:srgbClr val="FF0000"/>
                </a:solidFill>
              </a:rPr>
              <a:t> </a:t>
            </a:r>
            <a:r>
              <a:rPr lang="en-US" sz="3200" i="1">
                <a:solidFill>
                  <a:srgbClr val="FF0000"/>
                </a:solidFill>
              </a:rPr>
              <a:t>÷ 4</a:t>
            </a:r>
          </a:p>
        </p:txBody>
      </p:sp>
      <p:sp>
        <p:nvSpPr>
          <p:cNvPr id="171101" name="Rectangle 93"/>
          <p:cNvSpPr>
            <a:spLocks noChangeArrowheads="1"/>
          </p:cNvSpPr>
          <p:nvPr/>
        </p:nvSpPr>
        <p:spPr bwMode="auto">
          <a:xfrm>
            <a:off x="5811838" y="3676650"/>
            <a:ext cx="1095375" cy="998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i="1">
                <a:solidFill>
                  <a:srgbClr val="6600CC"/>
                </a:solidFill>
              </a:rPr>
              <a:t>  ÷ 4</a:t>
            </a:r>
          </a:p>
        </p:txBody>
      </p:sp>
      <p:sp>
        <p:nvSpPr>
          <p:cNvPr id="171102" name="Rectangle 94"/>
          <p:cNvSpPr>
            <a:spLocks noChangeArrowheads="1"/>
          </p:cNvSpPr>
          <p:nvPr/>
        </p:nvSpPr>
        <p:spPr bwMode="auto">
          <a:xfrm>
            <a:off x="7885113" y="3716338"/>
            <a:ext cx="1095375" cy="998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i="1">
                <a:solidFill>
                  <a:srgbClr val="6600CC"/>
                </a:solidFill>
              </a:rPr>
              <a:t> </a:t>
            </a:r>
            <a:r>
              <a:rPr lang="en-US" sz="3200" i="1">
                <a:solidFill>
                  <a:srgbClr val="6600CC"/>
                </a:solidFill>
              </a:rPr>
              <a:t> ÷ 4</a:t>
            </a:r>
          </a:p>
        </p:txBody>
      </p:sp>
      <p:sp>
        <p:nvSpPr>
          <p:cNvPr id="171050" name="AutoShape 42"/>
          <p:cNvSpPr>
            <a:spLocks noChangeArrowheads="1"/>
          </p:cNvSpPr>
          <p:nvPr/>
        </p:nvSpPr>
        <p:spPr bwMode="auto">
          <a:xfrm>
            <a:off x="749300" y="3306763"/>
            <a:ext cx="279400" cy="1828800"/>
          </a:xfrm>
          <a:prstGeom prst="downArrow">
            <a:avLst>
              <a:gd name="adj1" fmla="val 50000"/>
              <a:gd name="adj2" fmla="val 16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171051" name="AutoShape 43"/>
          <p:cNvSpPr>
            <a:spLocks noChangeArrowheads="1"/>
          </p:cNvSpPr>
          <p:nvPr/>
        </p:nvSpPr>
        <p:spPr bwMode="auto">
          <a:xfrm>
            <a:off x="2416175" y="3306763"/>
            <a:ext cx="279400" cy="1828800"/>
          </a:xfrm>
          <a:prstGeom prst="downArrow">
            <a:avLst>
              <a:gd name="adj1" fmla="val 50000"/>
              <a:gd name="adj2" fmla="val 16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171053" name="AutoShape 45"/>
          <p:cNvSpPr>
            <a:spLocks noChangeArrowheads="1"/>
          </p:cNvSpPr>
          <p:nvPr/>
        </p:nvSpPr>
        <p:spPr bwMode="auto">
          <a:xfrm>
            <a:off x="5797550" y="3306763"/>
            <a:ext cx="279400" cy="1828800"/>
          </a:xfrm>
          <a:prstGeom prst="downArrow">
            <a:avLst>
              <a:gd name="adj1" fmla="val 50000"/>
              <a:gd name="adj2" fmla="val 16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171054" name="AutoShape 46"/>
          <p:cNvSpPr>
            <a:spLocks noChangeArrowheads="1"/>
          </p:cNvSpPr>
          <p:nvPr/>
        </p:nvSpPr>
        <p:spPr bwMode="auto">
          <a:xfrm>
            <a:off x="7869238" y="3306763"/>
            <a:ext cx="279400" cy="1828800"/>
          </a:xfrm>
          <a:prstGeom prst="downArrow">
            <a:avLst>
              <a:gd name="adj1" fmla="val 50000"/>
              <a:gd name="adj2" fmla="val 16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171052" name="AutoShape 44"/>
          <p:cNvSpPr>
            <a:spLocks noChangeArrowheads="1"/>
          </p:cNvSpPr>
          <p:nvPr/>
        </p:nvSpPr>
        <p:spPr bwMode="auto">
          <a:xfrm>
            <a:off x="4073525" y="3306763"/>
            <a:ext cx="279400" cy="1828800"/>
          </a:xfrm>
          <a:prstGeom prst="downArrow">
            <a:avLst>
              <a:gd name="adj1" fmla="val 50000"/>
              <a:gd name="adj2" fmla="val 16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171099" name="AutoShape 91"/>
          <p:cNvSpPr>
            <a:spLocks noChangeArrowheads="1"/>
          </p:cNvSpPr>
          <p:nvPr/>
        </p:nvSpPr>
        <p:spPr bwMode="auto">
          <a:xfrm>
            <a:off x="4117975" y="3511550"/>
            <a:ext cx="990600" cy="1108075"/>
          </a:xfrm>
          <a:custGeom>
            <a:avLst/>
            <a:gdLst>
              <a:gd name="G0" fmla="+- 1515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878" y="16808"/>
                </a:moveTo>
                <a:cubicBezTo>
                  <a:pt x="19303" y="15130"/>
                  <a:pt x="20085" y="13001"/>
                  <a:pt x="20085" y="10800"/>
                </a:cubicBezTo>
                <a:cubicBezTo>
                  <a:pt x="20085" y="5672"/>
                  <a:pt x="15927" y="1515"/>
                  <a:pt x="10800" y="1515"/>
                </a:cubicBezTo>
                <a:cubicBezTo>
                  <a:pt x="8598" y="1514"/>
                  <a:pt x="6469" y="2296"/>
                  <a:pt x="4791" y="3721"/>
                </a:cubicBezTo>
                <a:close/>
                <a:moveTo>
                  <a:pt x="3721" y="4791"/>
                </a:moveTo>
                <a:cubicBezTo>
                  <a:pt x="2296" y="6469"/>
                  <a:pt x="1515" y="8598"/>
                  <a:pt x="1515" y="10799"/>
                </a:cubicBezTo>
                <a:cubicBezTo>
                  <a:pt x="1515" y="15927"/>
                  <a:pt x="5672" y="20085"/>
                  <a:pt x="10800" y="20085"/>
                </a:cubicBezTo>
                <a:cubicBezTo>
                  <a:pt x="13001" y="20085"/>
                  <a:pt x="15130" y="19303"/>
                  <a:pt x="16808" y="17878"/>
                </a:cubicBez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rgbClr val="FF0000">
                  <a:alpha val="57001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55" name="AutoShape 47"/>
          <p:cNvSpPr>
            <a:spLocks noChangeArrowheads="1"/>
          </p:cNvSpPr>
          <p:nvPr/>
        </p:nvSpPr>
        <p:spPr bwMode="auto">
          <a:xfrm>
            <a:off x="1354138" y="900113"/>
            <a:ext cx="5051425" cy="1128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Mistake in STEP 2: Do the maths! </a:t>
            </a:r>
          </a:p>
          <a:p>
            <a:pPr algn="ctr"/>
            <a:r>
              <a:rPr lang="en-GB" sz="1600">
                <a:latin typeface="Comic Sans MS" pitchFamily="66" charset="0"/>
              </a:rPr>
              <a:t>DO THE SAME X or </a:t>
            </a:r>
            <a:r>
              <a:rPr lang="en-US" sz="1600">
                <a:latin typeface="Comic Sans MS" pitchFamily="66" charset="0"/>
              </a:rPr>
              <a:t>÷</a:t>
            </a:r>
            <a:r>
              <a:rPr lang="en-GB" sz="1600">
                <a:latin typeface="Comic Sans MS" pitchFamily="66" charset="0"/>
              </a:rPr>
              <a:t> to ALL ingredients</a:t>
            </a:r>
          </a:p>
          <a:p>
            <a:pPr algn="ctr"/>
            <a:r>
              <a:rPr lang="en-GB" sz="1600">
                <a:latin typeface="Comic Sans MS" pitchFamily="66" charset="0"/>
              </a:rPr>
              <a:t>BUT …Liana did not do </a:t>
            </a:r>
            <a:r>
              <a:rPr lang="en-US"/>
              <a:t>÷</a:t>
            </a:r>
            <a:r>
              <a:rPr lang="en-GB" sz="1600">
                <a:latin typeface="Comic Sans MS" pitchFamily="66" charset="0"/>
              </a:rPr>
              <a:t> 2 to the sugar.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71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1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1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1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7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7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7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71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1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1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1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1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7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5" dur="1000"/>
                                        <p:tgtEl>
                                          <p:spTgt spid="17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0" dur="1000"/>
                                        <p:tgtEl>
                                          <p:spTgt spid="17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26" grpId="0"/>
      <p:bldP spid="171039" grpId="0" animBg="1"/>
      <p:bldP spid="171044" grpId="0"/>
      <p:bldP spid="171047" grpId="0" animBg="1"/>
      <p:bldP spid="171088" grpId="0" animBg="1"/>
      <p:bldP spid="171093" grpId="0" animBg="1"/>
      <p:bldP spid="171093" grpId="1" animBg="1"/>
      <p:bldP spid="171095" grpId="0" animBg="1"/>
      <p:bldP spid="171096" grpId="0" animBg="1"/>
      <p:bldP spid="171097" grpId="2" animBg="1"/>
      <p:bldP spid="171098" grpId="0" animBg="1"/>
      <p:bldP spid="171100" grpId="1" animBg="1"/>
      <p:bldP spid="171101" grpId="0" animBg="1"/>
      <p:bldP spid="171102" grpId="0" animBg="1"/>
      <p:bldP spid="171099" grpId="0" animBg="1"/>
      <p:bldP spid="17105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AutoShape 2"/>
          <p:cNvSpPr>
            <a:spLocks noChangeArrowheads="1"/>
          </p:cNvSpPr>
          <p:nvPr/>
        </p:nvSpPr>
        <p:spPr bwMode="auto">
          <a:xfrm>
            <a:off x="776288" y="398463"/>
            <a:ext cx="6543675" cy="187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3200">
                <a:latin typeface="Comic Sans MS" pitchFamily="66" charset="0"/>
              </a:rPr>
              <a:t>RECAP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3 Steps for Scaling</a:t>
            </a:r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5893" name="AutoShape 5"/>
          <p:cNvSpPr>
            <a:spLocks noChangeArrowheads="1"/>
          </p:cNvSpPr>
          <p:nvPr/>
        </p:nvSpPr>
        <p:spPr bwMode="auto">
          <a:xfrm>
            <a:off x="41275" y="414338"/>
            <a:ext cx="7862888" cy="187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STEP 1: CHOOSE the maths!</a:t>
            </a:r>
          </a:p>
          <a:p>
            <a:r>
              <a:rPr lang="en-GB" sz="2400">
                <a:latin typeface="Comic Sans MS" pitchFamily="66" charset="0"/>
              </a:rPr>
              <a:t>CHOOSE FROM x or </a:t>
            </a:r>
            <a:r>
              <a:rPr lang="en-US" sz="2400">
                <a:latin typeface="Comic Sans MS" pitchFamily="66" charset="0"/>
              </a:rPr>
              <a:t>÷</a:t>
            </a:r>
            <a:r>
              <a:rPr lang="en-GB" sz="2400">
                <a:latin typeface="Comic Sans MS" pitchFamily="66" charset="0"/>
              </a:rPr>
              <a:t> </a:t>
            </a:r>
          </a:p>
          <a:p>
            <a:r>
              <a:rPr lang="en-GB" sz="2400">
                <a:latin typeface="Comic Sans MS" pitchFamily="66" charset="0"/>
              </a:rPr>
              <a:t>                                … BIGGER means X</a:t>
            </a:r>
          </a:p>
          <a:p>
            <a:r>
              <a:rPr lang="en-GB" sz="2400">
                <a:latin typeface="Comic Sans MS" pitchFamily="66" charset="0"/>
              </a:rPr>
              <a:t>                                … SMALLER means </a:t>
            </a:r>
            <a:r>
              <a:rPr lang="en-US" sz="2400"/>
              <a:t>÷</a:t>
            </a:r>
            <a:r>
              <a:rPr lang="en-GB" sz="2400">
                <a:latin typeface="Comic Sans MS" pitchFamily="66" charset="0"/>
              </a:rPr>
              <a:t> </a:t>
            </a:r>
          </a:p>
        </p:txBody>
      </p:sp>
      <p:sp>
        <p:nvSpPr>
          <p:cNvPr id="165894" name="AutoShape 6"/>
          <p:cNvSpPr>
            <a:spLocks noChangeArrowheads="1"/>
          </p:cNvSpPr>
          <p:nvPr/>
        </p:nvSpPr>
        <p:spPr bwMode="auto">
          <a:xfrm>
            <a:off x="676275" y="2441575"/>
            <a:ext cx="7862888" cy="187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STEP 2: DO the maths! </a:t>
            </a:r>
          </a:p>
          <a:p>
            <a:pPr algn="ctr"/>
            <a:endParaRPr lang="en-GB" sz="240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400">
                <a:latin typeface="Comic Sans MS" pitchFamily="66" charset="0"/>
              </a:rPr>
              <a:t>DO THE SAME X or </a:t>
            </a:r>
            <a:r>
              <a:rPr lang="en-US" sz="2400"/>
              <a:t>÷</a:t>
            </a:r>
            <a:r>
              <a:rPr lang="en-GB" sz="2400">
                <a:latin typeface="Comic Sans MS" pitchFamily="66" charset="0"/>
              </a:rPr>
              <a:t> to ALL ingredients </a:t>
            </a:r>
          </a:p>
          <a:p>
            <a:endParaRPr lang="en-GB" sz="2400">
              <a:latin typeface="Comic Sans MS" pitchFamily="66" charset="0"/>
            </a:endParaRPr>
          </a:p>
        </p:txBody>
      </p:sp>
      <p:sp>
        <p:nvSpPr>
          <p:cNvPr id="165895" name="AutoShape 7"/>
          <p:cNvSpPr>
            <a:spLocks noChangeArrowheads="1"/>
          </p:cNvSpPr>
          <p:nvPr/>
        </p:nvSpPr>
        <p:spPr bwMode="auto">
          <a:xfrm>
            <a:off x="1339850" y="4481513"/>
            <a:ext cx="7862888" cy="187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STEP 3: CHECK the maths!</a:t>
            </a:r>
          </a:p>
          <a:p>
            <a:pPr algn="ctr"/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- using ratio.</a:t>
            </a:r>
            <a:endParaRPr lang="en-GB" sz="2400">
              <a:latin typeface="Comic Sans MS" pitchFamily="66" charset="0"/>
            </a:endParaRPr>
          </a:p>
          <a:p>
            <a:pPr algn="ctr"/>
            <a:r>
              <a:rPr lang="en-GB" sz="2400">
                <a:latin typeface="Comic Sans MS" pitchFamily="66" charset="0"/>
              </a:rPr>
              <a:t>Eg: If the weight of the butter is always 2 times the weight of the sugar…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 animBg="1"/>
      <p:bldP spid="165893" grpId="0" animBg="1"/>
      <p:bldP spid="165894" grpId="0" animBg="1"/>
      <p:bldP spid="16589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228600" y="365125"/>
            <a:ext cx="8686800" cy="465772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3600">
                <a:solidFill>
                  <a:srgbClr val="6600CC"/>
                </a:solidFill>
              </a:rPr>
              <a:t>Contents</a:t>
            </a:r>
          </a:p>
          <a:p>
            <a:pPr algn="ctr">
              <a:spcBef>
                <a:spcPct val="20000"/>
              </a:spcBef>
            </a:pPr>
            <a:endParaRPr lang="en-GB" sz="3600">
              <a:solidFill>
                <a:srgbClr val="6600CC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600"/>
              <a:t>Slides 5 – 16:   	</a:t>
            </a:r>
            <a:r>
              <a:rPr lang="en-GB" sz="1600">
                <a:solidFill>
                  <a:schemeClr val="accent2"/>
                </a:solidFill>
                <a:hlinkClick r:id="rId3" action="ppaction://hlinksldjump"/>
              </a:rPr>
              <a:t>Part 1:    Ratio, Proportion &amp; Fractions</a:t>
            </a:r>
            <a:endParaRPr lang="en-GB" sz="160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600"/>
              <a:t>                         	</a:t>
            </a:r>
            <a:r>
              <a:rPr lang="en-GB" sz="1400" b="0"/>
              <a:t>What is ratio? What is proportion? What’s the connection? Where do fractions fit in?</a:t>
            </a:r>
          </a:p>
          <a:p>
            <a:pPr>
              <a:spcBef>
                <a:spcPct val="20000"/>
              </a:spcBef>
            </a:pPr>
            <a:endParaRPr lang="en-GB" sz="1400" b="0"/>
          </a:p>
          <a:p>
            <a:pPr>
              <a:spcBef>
                <a:spcPct val="20000"/>
              </a:spcBef>
            </a:pPr>
            <a:r>
              <a:rPr lang="en-GB" sz="1600"/>
              <a:t>Slides 17 – 26	</a:t>
            </a:r>
            <a:r>
              <a:rPr lang="en-GB" sz="1600">
                <a:hlinkClick r:id="rId4" action="ppaction://hlinksldjump"/>
              </a:rPr>
              <a:t>Part 2:    Simplest Ratios and Proportions </a:t>
            </a:r>
            <a:endParaRPr lang="en-GB" sz="1600" b="0"/>
          </a:p>
          <a:p>
            <a:pPr>
              <a:spcBef>
                <a:spcPct val="20000"/>
              </a:spcBef>
            </a:pPr>
            <a:r>
              <a:rPr lang="en-GB" sz="1400" b="0"/>
              <a:t>		Equivalent ratios. Simplest ratios. Equivalent proportion.  Simplest proportions.</a:t>
            </a:r>
          </a:p>
          <a:p>
            <a:pPr>
              <a:spcBef>
                <a:spcPct val="20000"/>
              </a:spcBef>
            </a:pPr>
            <a:endParaRPr lang="en-GB" sz="1400"/>
          </a:p>
          <a:p>
            <a:pPr>
              <a:spcBef>
                <a:spcPct val="20000"/>
              </a:spcBef>
            </a:pPr>
            <a:r>
              <a:rPr lang="en-GB" sz="1600"/>
              <a:t>Slides 27 – 44	</a:t>
            </a:r>
            <a:r>
              <a:rPr lang="en-GB" sz="1600">
                <a:hlinkClick r:id="rId5" action="ppaction://hlinksldjump"/>
              </a:rPr>
              <a:t>Part 3:    Recipes &amp; Proportion </a:t>
            </a:r>
            <a:endParaRPr lang="en-GB" sz="1600" b="0"/>
          </a:p>
          <a:p>
            <a:pPr>
              <a:spcBef>
                <a:spcPct val="20000"/>
              </a:spcBef>
            </a:pPr>
            <a:r>
              <a:rPr lang="en-GB" sz="1400" b="0"/>
              <a:t>		How to scale a recipe for 10 people down to 4 people without disaster.</a:t>
            </a:r>
          </a:p>
          <a:p>
            <a:pPr>
              <a:spcBef>
                <a:spcPct val="20000"/>
              </a:spcBef>
            </a:pPr>
            <a:endParaRPr lang="en-GB" sz="1400" b="0"/>
          </a:p>
          <a:p>
            <a:pPr>
              <a:spcBef>
                <a:spcPct val="20000"/>
              </a:spcBef>
            </a:pPr>
            <a:endParaRPr lang="en-GB" sz="800"/>
          </a:p>
          <a:p>
            <a:pPr>
              <a:spcBef>
                <a:spcPct val="20000"/>
              </a:spcBef>
            </a:pPr>
            <a:r>
              <a:rPr lang="en-GB" i="1">
                <a:solidFill>
                  <a:srgbClr val="6600CC"/>
                </a:solidFill>
              </a:rPr>
              <a:t>(TO GO TO LINK, HOLD DOWN CONTROL AND CLICK ON YOUR CHOICE)</a:t>
            </a:r>
          </a:p>
          <a:p>
            <a:pPr>
              <a:spcBef>
                <a:spcPct val="20000"/>
              </a:spcBef>
            </a:pPr>
            <a:endParaRPr lang="en-GB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321425" cy="4525963"/>
          </a:xfrm>
          <a:ln w="57150" cmpd="thinThick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800" b="1"/>
              <a:t>Serves 8 people</a:t>
            </a:r>
            <a:r>
              <a:rPr lang="en-GB" sz="2800" b="1" i="1"/>
              <a:t/>
            </a:r>
            <a:br>
              <a:rPr lang="en-GB" sz="2800" b="1" i="1"/>
            </a:br>
            <a:endParaRPr lang="en-GB" sz="2800" b="1" i="1"/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b="1"/>
              <a:t>Ingredients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/>
              <a:t>300 g raspberries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/>
              <a:t>200 g bananas 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/>
              <a:t>100 g melon   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/>
              <a:t> 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/>
              <a:t> </a:t>
            </a:r>
            <a:r>
              <a:rPr lang="en-GB" sz="2800" b="1"/>
              <a:t>Method</a:t>
            </a:r>
            <a:endParaRPr lang="en-GB" sz="2800" b="1" i="1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 i="1"/>
              <a:t>Place ingredients in a juicer and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 i="1"/>
              <a:t>switch on power for 30 seconds.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800" i="1"/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i="1"/>
              <a:t>Pour and serve with ice or ice-cream.</a:t>
            </a:r>
          </a:p>
        </p:txBody>
      </p:sp>
      <p:pic>
        <p:nvPicPr>
          <p:cNvPr id="174086" name="Picture 6" descr="j0296186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7263" y="2208213"/>
            <a:ext cx="2716212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087" name="Picture 7" descr="j0331292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52850" y="1771650"/>
            <a:ext cx="108426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088" name="Picture 8" descr="j0331387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98988" y="2740025"/>
            <a:ext cx="22955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140" name="Group 60"/>
          <p:cNvGrpSpPr>
            <a:grpSpLocks/>
          </p:cNvGrpSpPr>
          <p:nvPr/>
        </p:nvGrpSpPr>
        <p:grpSpPr bwMode="auto">
          <a:xfrm>
            <a:off x="7526338" y="-438150"/>
            <a:ext cx="1371600" cy="5776913"/>
            <a:chOff x="4741" y="-276"/>
            <a:chExt cx="864" cy="3639"/>
          </a:xfrm>
        </p:grpSpPr>
        <p:sp>
          <p:nvSpPr>
            <p:cNvPr id="174117" name="AutoShape 37"/>
            <p:cNvSpPr>
              <a:spLocks noChangeArrowheads="1"/>
            </p:cNvSpPr>
            <p:nvPr/>
          </p:nvSpPr>
          <p:spPr bwMode="auto">
            <a:xfrm flipH="1" flipV="1">
              <a:off x="4746" y="2740"/>
              <a:ext cx="859" cy="327"/>
            </a:xfrm>
            <a:custGeom>
              <a:avLst/>
              <a:gdLst>
                <a:gd name="G0" fmla="+- 2537 0 0"/>
                <a:gd name="G1" fmla="+- 21600 0 2537"/>
                <a:gd name="G2" fmla="*/ 2537 1 2"/>
                <a:gd name="G3" fmla="+- 21600 0 G2"/>
                <a:gd name="G4" fmla="+/ 2537 21600 2"/>
                <a:gd name="G5" fmla="+/ G1 0 2"/>
                <a:gd name="G6" fmla="*/ 21600 21600 2537"/>
                <a:gd name="G7" fmla="*/ G6 1 2"/>
                <a:gd name="G8" fmla="+- 21600 0 G7"/>
                <a:gd name="G9" fmla="*/ 21600 1 2"/>
                <a:gd name="G10" fmla="+- 2537 0 G9"/>
                <a:gd name="G11" fmla="?: G10 G8 0"/>
                <a:gd name="G12" fmla="?: G10 G7 21600"/>
                <a:gd name="T0" fmla="*/ 20331 w 21600"/>
                <a:gd name="T1" fmla="*/ 10800 h 21600"/>
                <a:gd name="T2" fmla="*/ 10800 w 21600"/>
                <a:gd name="T3" fmla="*/ 21600 h 21600"/>
                <a:gd name="T4" fmla="*/ 1269 w 21600"/>
                <a:gd name="T5" fmla="*/ 10800 h 21600"/>
                <a:gd name="T6" fmla="*/ 10800 w 21600"/>
                <a:gd name="T7" fmla="*/ 0 h 21600"/>
                <a:gd name="T8" fmla="*/ 3069 w 21600"/>
                <a:gd name="T9" fmla="*/ 3069 h 21600"/>
                <a:gd name="T10" fmla="*/ 18531 w 21600"/>
                <a:gd name="T11" fmla="*/ 1853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537" y="21600"/>
                  </a:lnTo>
                  <a:lnTo>
                    <a:pt x="19063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118" name="Group 38"/>
            <p:cNvGrpSpPr>
              <a:grpSpLocks/>
            </p:cNvGrpSpPr>
            <p:nvPr/>
          </p:nvGrpSpPr>
          <p:grpSpPr bwMode="auto">
            <a:xfrm flipH="1">
              <a:off x="4741" y="-276"/>
              <a:ext cx="859" cy="3639"/>
              <a:chOff x="690" y="599"/>
              <a:chExt cx="681" cy="2219"/>
            </a:xfrm>
          </p:grpSpPr>
          <p:sp>
            <p:nvSpPr>
              <p:cNvPr id="174119" name="Freeform 39"/>
              <p:cNvSpPr>
                <a:spLocks/>
              </p:cNvSpPr>
              <p:nvPr/>
            </p:nvSpPr>
            <p:spPr bwMode="auto">
              <a:xfrm>
                <a:off x="1246" y="1828"/>
                <a:ext cx="30" cy="328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0" y="21"/>
                  </a:cxn>
                  <a:cxn ang="0">
                    <a:pos x="0" y="328"/>
                  </a:cxn>
                  <a:cxn ang="0">
                    <a:pos x="25" y="220"/>
                  </a:cxn>
                  <a:cxn ang="0">
                    <a:pos x="37" y="0"/>
                  </a:cxn>
                </a:cxnLst>
                <a:rect l="0" t="0" r="r" b="b"/>
                <a:pathLst>
                  <a:path w="37" h="328">
                    <a:moveTo>
                      <a:pt x="37" y="0"/>
                    </a:moveTo>
                    <a:lnTo>
                      <a:pt x="0" y="21"/>
                    </a:lnTo>
                    <a:lnTo>
                      <a:pt x="0" y="328"/>
                    </a:lnTo>
                    <a:lnTo>
                      <a:pt x="25" y="22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EAEAEA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20" name="AutoShape 40"/>
              <p:cNvSpPr>
                <a:spLocks noChangeArrowheads="1"/>
              </p:cNvSpPr>
              <p:nvPr/>
            </p:nvSpPr>
            <p:spPr bwMode="auto">
              <a:xfrm flipV="1">
                <a:off x="690" y="2630"/>
                <a:ext cx="681" cy="188"/>
              </a:xfrm>
              <a:custGeom>
                <a:avLst/>
                <a:gdLst>
                  <a:gd name="G0" fmla="+- 0 0 0"/>
                  <a:gd name="G1" fmla="+- 21600 0 0"/>
                  <a:gd name="G2" fmla="*/ 0 1 2"/>
                  <a:gd name="G3" fmla="+- 21600 0 G2"/>
                  <a:gd name="G4" fmla="+/ 0 21600 2"/>
                  <a:gd name="G5" fmla="+/ G1 0 2"/>
                  <a:gd name="G6" fmla="*/ 21600 21600 0"/>
                  <a:gd name="G7" fmla="*/ G6 1 2"/>
                  <a:gd name="G8" fmla="+- 21600 0 G7"/>
                  <a:gd name="G9" fmla="*/ 21600 1 2"/>
                  <a:gd name="G10" fmla="+- 0 0 G9"/>
                  <a:gd name="G11" fmla="?: G10 G8 0"/>
                  <a:gd name="G12" fmla="?: G10 G7 21600"/>
                  <a:gd name="T0" fmla="*/ 21600 w 21600"/>
                  <a:gd name="T1" fmla="*/ 10800 h 21600"/>
                  <a:gd name="T2" fmla="*/ 10800 w 21600"/>
                  <a:gd name="T3" fmla="*/ 21600 h 21600"/>
                  <a:gd name="T4" fmla="*/ 0 w 21600"/>
                  <a:gd name="T5" fmla="*/ 10800 h 21600"/>
                  <a:gd name="T6" fmla="*/ 10800 w 21600"/>
                  <a:gd name="T7" fmla="*/ 0 h 21600"/>
                  <a:gd name="T8" fmla="*/ 1800 w 21600"/>
                  <a:gd name="T9" fmla="*/ 1800 h 21600"/>
                  <a:gd name="T10" fmla="*/ 19800 w 21600"/>
                  <a:gd name="T11" fmla="*/ 19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4121" name="Group 41"/>
              <p:cNvGrpSpPr>
                <a:grpSpLocks/>
              </p:cNvGrpSpPr>
              <p:nvPr/>
            </p:nvGrpSpPr>
            <p:grpSpPr bwMode="auto">
              <a:xfrm>
                <a:off x="702" y="599"/>
                <a:ext cx="657" cy="1970"/>
                <a:chOff x="702" y="599"/>
                <a:chExt cx="657" cy="1970"/>
              </a:xfrm>
            </p:grpSpPr>
            <p:grpSp>
              <p:nvGrpSpPr>
                <p:cNvPr id="174122" name="Group 42"/>
                <p:cNvGrpSpPr>
                  <a:grpSpLocks/>
                </p:cNvGrpSpPr>
                <p:nvPr/>
              </p:nvGrpSpPr>
              <p:grpSpPr bwMode="auto">
                <a:xfrm>
                  <a:off x="702" y="599"/>
                  <a:ext cx="657" cy="1970"/>
                  <a:chOff x="884" y="1933"/>
                  <a:chExt cx="1043" cy="1225"/>
                </a:xfrm>
              </p:grpSpPr>
              <p:sp>
                <p:nvSpPr>
                  <p:cNvPr id="174123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968" y="2002"/>
                    <a:ext cx="914" cy="1156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124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884" y="1933"/>
                    <a:ext cx="1043" cy="67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endParaRPr lang="en-US" b="0">
                      <a:solidFill>
                        <a:srgbClr val="D60093"/>
                      </a:solidFill>
                    </a:endParaRPr>
                  </a:p>
                </p:txBody>
              </p:sp>
              <p:sp>
                <p:nvSpPr>
                  <p:cNvPr id="174125" name="Oval 4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968" y="2546"/>
                    <a:ext cx="914" cy="13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>
                          <a:gamma/>
                          <a:tint val="13725"/>
                          <a:invGamma/>
                        </a:schemeClr>
                      </a:gs>
                      <a:gs pos="100000">
                        <a:schemeClr val="bg2"/>
                      </a:gs>
                    </a:gsLst>
                    <a:lin ang="5400000" scaled="1"/>
                  </a:gra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126" name="Line 46"/>
                <p:cNvSpPr>
                  <a:spLocks noChangeShapeType="1"/>
                </p:cNvSpPr>
                <p:nvPr/>
              </p:nvSpPr>
              <p:spPr bwMode="auto">
                <a:xfrm>
                  <a:off x="900" y="2432"/>
                  <a:ext cx="283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127" name="Group 47"/>
              <p:cNvGrpSpPr>
                <a:grpSpLocks/>
              </p:cNvGrpSpPr>
              <p:nvPr/>
            </p:nvGrpSpPr>
            <p:grpSpPr bwMode="auto">
              <a:xfrm>
                <a:off x="806" y="1830"/>
                <a:ext cx="396" cy="663"/>
                <a:chOff x="806" y="1830"/>
                <a:chExt cx="396" cy="663"/>
              </a:xfrm>
            </p:grpSpPr>
            <p:sp>
              <p:nvSpPr>
                <p:cNvPr id="174128" name="Freeform 48"/>
                <p:cNvSpPr>
                  <a:spLocks/>
                </p:cNvSpPr>
                <p:nvPr/>
              </p:nvSpPr>
              <p:spPr bwMode="auto">
                <a:xfrm>
                  <a:off x="1165" y="1862"/>
                  <a:ext cx="37" cy="501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2" y="13"/>
                    </a:cxn>
                    <a:cxn ang="0">
                      <a:pos x="2" y="501"/>
                    </a:cxn>
                    <a:cxn ang="0">
                      <a:pos x="0" y="501"/>
                    </a:cxn>
                    <a:cxn ang="0">
                      <a:pos x="32" y="402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45" h="501">
                      <a:moveTo>
                        <a:pt x="45" y="0"/>
                      </a:moveTo>
                      <a:lnTo>
                        <a:pt x="2" y="13"/>
                      </a:lnTo>
                      <a:lnTo>
                        <a:pt x="2" y="501"/>
                      </a:lnTo>
                      <a:lnTo>
                        <a:pt x="0" y="501"/>
                      </a:lnTo>
                      <a:lnTo>
                        <a:pt x="32" y="402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EAEAEA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129" name="Freeform 49"/>
                <p:cNvSpPr>
                  <a:spLocks/>
                </p:cNvSpPr>
                <p:nvPr/>
              </p:nvSpPr>
              <p:spPr bwMode="auto">
                <a:xfrm>
                  <a:off x="1032" y="1875"/>
                  <a:ext cx="37" cy="6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7" y="2"/>
                    </a:cxn>
                    <a:cxn ang="0">
                      <a:pos x="24" y="618"/>
                    </a:cxn>
                    <a:cxn ang="0">
                      <a:pos x="5" y="6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7" h="618">
                      <a:moveTo>
                        <a:pt x="0" y="0"/>
                      </a:moveTo>
                      <a:lnTo>
                        <a:pt x="37" y="2"/>
                      </a:lnTo>
                      <a:lnTo>
                        <a:pt x="24" y="618"/>
                      </a:lnTo>
                      <a:lnTo>
                        <a:pt x="5" y="6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AEAEA"/>
                </a:solidFill>
                <a:ln w="1016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130" name="Freeform 50"/>
                <p:cNvSpPr>
                  <a:spLocks/>
                </p:cNvSpPr>
                <p:nvPr/>
              </p:nvSpPr>
              <p:spPr bwMode="auto">
                <a:xfrm flipH="1">
                  <a:off x="806" y="1830"/>
                  <a:ext cx="30" cy="328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0" y="21"/>
                    </a:cxn>
                    <a:cxn ang="0">
                      <a:pos x="0" y="328"/>
                    </a:cxn>
                    <a:cxn ang="0">
                      <a:pos x="25" y="220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37" h="328">
                      <a:moveTo>
                        <a:pt x="37" y="0"/>
                      </a:moveTo>
                      <a:lnTo>
                        <a:pt x="0" y="21"/>
                      </a:lnTo>
                      <a:lnTo>
                        <a:pt x="0" y="328"/>
                      </a:lnTo>
                      <a:lnTo>
                        <a:pt x="25" y="220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EAEAEA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131" name="Freeform 51"/>
                <p:cNvSpPr>
                  <a:spLocks/>
                </p:cNvSpPr>
                <p:nvPr/>
              </p:nvSpPr>
              <p:spPr bwMode="auto">
                <a:xfrm flipH="1">
                  <a:off x="899" y="1861"/>
                  <a:ext cx="37" cy="501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2" y="13"/>
                    </a:cxn>
                    <a:cxn ang="0">
                      <a:pos x="2" y="501"/>
                    </a:cxn>
                    <a:cxn ang="0">
                      <a:pos x="0" y="501"/>
                    </a:cxn>
                    <a:cxn ang="0">
                      <a:pos x="32" y="402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45" h="501">
                      <a:moveTo>
                        <a:pt x="45" y="0"/>
                      </a:moveTo>
                      <a:lnTo>
                        <a:pt x="2" y="13"/>
                      </a:lnTo>
                      <a:lnTo>
                        <a:pt x="2" y="501"/>
                      </a:lnTo>
                      <a:lnTo>
                        <a:pt x="0" y="501"/>
                      </a:lnTo>
                      <a:lnTo>
                        <a:pt x="32" y="402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EAEAEA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4132" name="Oval 52"/>
              <p:cNvSpPr>
                <a:spLocks noChangeArrowheads="1"/>
              </p:cNvSpPr>
              <p:nvPr/>
            </p:nvSpPr>
            <p:spPr bwMode="auto">
              <a:xfrm>
                <a:off x="994" y="1613"/>
                <a:ext cx="93" cy="93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33" name="Oval 53"/>
              <p:cNvSpPr>
                <a:spLocks noChangeArrowheads="1"/>
              </p:cNvSpPr>
              <p:nvPr/>
            </p:nvSpPr>
            <p:spPr bwMode="auto">
              <a:xfrm>
                <a:off x="958" y="2668"/>
                <a:ext cx="182" cy="12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34" name="Line 54"/>
              <p:cNvSpPr>
                <a:spLocks noChangeShapeType="1"/>
              </p:cNvSpPr>
              <p:nvPr/>
            </p:nvSpPr>
            <p:spPr bwMode="auto">
              <a:xfrm>
                <a:off x="1019" y="2698"/>
                <a:ext cx="48" cy="91"/>
              </a:xfrm>
              <a:prstGeom prst="line">
                <a:avLst/>
              </a:prstGeom>
              <a:noFill/>
              <a:ln w="762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4138" name="Freeform 58" descr="25%"/>
          <p:cNvSpPr>
            <a:spLocks noChangeAspect="1"/>
          </p:cNvSpPr>
          <p:nvPr/>
        </p:nvSpPr>
        <p:spPr bwMode="auto">
          <a:xfrm>
            <a:off x="6986588" y="4392613"/>
            <a:ext cx="90487" cy="182562"/>
          </a:xfrm>
          <a:custGeom>
            <a:avLst/>
            <a:gdLst/>
            <a:ahLst/>
            <a:cxnLst>
              <a:cxn ang="0">
                <a:pos x="51" y="0"/>
              </a:cxn>
              <a:cxn ang="0">
                <a:pos x="87" y="60"/>
              </a:cxn>
              <a:cxn ang="0">
                <a:pos x="38" y="236"/>
              </a:cxn>
              <a:cxn ang="0">
                <a:pos x="8" y="309"/>
              </a:cxn>
              <a:cxn ang="0">
                <a:pos x="75" y="521"/>
              </a:cxn>
              <a:cxn ang="0">
                <a:pos x="142" y="515"/>
              </a:cxn>
              <a:cxn ang="0">
                <a:pos x="178" y="491"/>
              </a:cxn>
              <a:cxn ang="0">
                <a:pos x="196" y="479"/>
              </a:cxn>
              <a:cxn ang="0">
                <a:pos x="214" y="448"/>
              </a:cxn>
              <a:cxn ang="0">
                <a:pos x="251" y="376"/>
              </a:cxn>
              <a:cxn ang="0">
                <a:pos x="184" y="97"/>
              </a:cxn>
              <a:cxn ang="0">
                <a:pos x="123" y="54"/>
              </a:cxn>
              <a:cxn ang="0">
                <a:pos x="69" y="30"/>
              </a:cxn>
              <a:cxn ang="0">
                <a:pos x="51" y="0"/>
              </a:cxn>
            </a:cxnLst>
            <a:rect l="0" t="0" r="r" b="b"/>
            <a:pathLst>
              <a:path w="260" h="523">
                <a:moveTo>
                  <a:pt x="51" y="0"/>
                </a:moveTo>
                <a:cubicBezTo>
                  <a:pt x="54" y="4"/>
                  <a:pt x="87" y="42"/>
                  <a:pt x="87" y="60"/>
                </a:cubicBezTo>
                <a:cubicBezTo>
                  <a:pt x="87" y="109"/>
                  <a:pt x="77" y="200"/>
                  <a:pt x="38" y="236"/>
                </a:cubicBezTo>
                <a:cubicBezTo>
                  <a:pt x="29" y="263"/>
                  <a:pt x="17" y="283"/>
                  <a:pt x="8" y="309"/>
                </a:cubicBezTo>
                <a:cubicBezTo>
                  <a:pt x="0" y="386"/>
                  <a:pt x="53" y="523"/>
                  <a:pt x="75" y="521"/>
                </a:cubicBezTo>
                <a:cubicBezTo>
                  <a:pt x="97" y="519"/>
                  <a:pt x="120" y="521"/>
                  <a:pt x="142" y="515"/>
                </a:cubicBezTo>
                <a:cubicBezTo>
                  <a:pt x="156" y="511"/>
                  <a:pt x="172" y="495"/>
                  <a:pt x="178" y="491"/>
                </a:cubicBezTo>
                <a:cubicBezTo>
                  <a:pt x="184" y="487"/>
                  <a:pt x="196" y="479"/>
                  <a:pt x="196" y="479"/>
                </a:cubicBezTo>
                <a:cubicBezTo>
                  <a:pt x="213" y="429"/>
                  <a:pt x="190" y="490"/>
                  <a:pt x="214" y="448"/>
                </a:cubicBezTo>
                <a:cubicBezTo>
                  <a:pt x="227" y="425"/>
                  <a:pt x="242" y="444"/>
                  <a:pt x="251" y="376"/>
                </a:cubicBezTo>
                <a:cubicBezTo>
                  <a:pt x="260" y="308"/>
                  <a:pt x="198" y="117"/>
                  <a:pt x="184" y="97"/>
                </a:cubicBezTo>
                <a:cubicBezTo>
                  <a:pt x="170" y="77"/>
                  <a:pt x="139" y="65"/>
                  <a:pt x="123" y="54"/>
                </a:cubicBezTo>
                <a:cubicBezTo>
                  <a:pt x="107" y="43"/>
                  <a:pt x="69" y="30"/>
                  <a:pt x="69" y="30"/>
                </a:cubicBezTo>
                <a:cubicBezTo>
                  <a:pt x="55" y="8"/>
                  <a:pt x="60" y="18"/>
                  <a:pt x="51" y="0"/>
                </a:cubicBezTo>
                <a:close/>
              </a:path>
            </a:pathLst>
          </a:custGeom>
          <a:pattFill prst="pct25">
            <a:fgClr>
              <a:srgbClr val="FF6699"/>
            </a:fgClr>
            <a:bgClr>
              <a:schemeClr val="bg1"/>
            </a:bgClr>
          </a:pattFill>
          <a:ln w="9525">
            <a:solidFill>
              <a:srgbClr val="FF99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Further Practical Examples</a:t>
            </a:r>
            <a:br>
              <a:rPr lang="en-GB" b="1"/>
            </a:br>
            <a:r>
              <a:rPr lang="en-GB" sz="3600" b="1"/>
              <a:t> </a:t>
            </a:r>
            <a:r>
              <a:rPr lang="en-GB" sz="2400" b="1"/>
              <a:t>Recipe No.1  Melon Merenga</a:t>
            </a:r>
          </a:p>
        </p:txBody>
      </p:sp>
      <p:grpSp>
        <p:nvGrpSpPr>
          <p:cNvPr id="174139" name="Group 59"/>
          <p:cNvGrpSpPr>
            <a:grpSpLocks/>
          </p:cNvGrpSpPr>
          <p:nvPr/>
        </p:nvGrpSpPr>
        <p:grpSpPr bwMode="auto">
          <a:xfrm>
            <a:off x="6980238" y="3111500"/>
            <a:ext cx="728662" cy="3389313"/>
            <a:chOff x="4257" y="1980"/>
            <a:chExt cx="459" cy="2135"/>
          </a:xfrm>
        </p:grpSpPr>
        <p:grpSp>
          <p:nvGrpSpPr>
            <p:cNvPr id="174093" name="Group 13"/>
            <p:cNvGrpSpPr>
              <a:grpSpLocks/>
            </p:cNvGrpSpPr>
            <p:nvPr/>
          </p:nvGrpSpPr>
          <p:grpSpPr bwMode="auto">
            <a:xfrm>
              <a:off x="4277" y="1980"/>
              <a:ext cx="396" cy="2135"/>
              <a:chOff x="670" y="-248"/>
              <a:chExt cx="849" cy="3598"/>
            </a:xfrm>
          </p:grpSpPr>
          <p:grpSp>
            <p:nvGrpSpPr>
              <p:cNvPr id="174094" name="Group 14"/>
              <p:cNvGrpSpPr>
                <a:grpSpLocks/>
              </p:cNvGrpSpPr>
              <p:nvPr/>
            </p:nvGrpSpPr>
            <p:grpSpPr bwMode="auto">
              <a:xfrm>
                <a:off x="684" y="-248"/>
                <a:ext cx="835" cy="3597"/>
                <a:chOff x="684" y="-248"/>
                <a:chExt cx="835" cy="3597"/>
              </a:xfrm>
            </p:grpSpPr>
            <p:grpSp>
              <p:nvGrpSpPr>
                <p:cNvPr id="174095" name="Group 15"/>
                <p:cNvGrpSpPr>
                  <a:grpSpLocks/>
                </p:cNvGrpSpPr>
                <p:nvPr/>
              </p:nvGrpSpPr>
              <p:grpSpPr bwMode="auto">
                <a:xfrm>
                  <a:off x="690" y="-248"/>
                  <a:ext cx="829" cy="3231"/>
                  <a:chOff x="1494" y="100"/>
                  <a:chExt cx="829" cy="3231"/>
                </a:xfrm>
              </p:grpSpPr>
              <p:sp>
                <p:nvSpPr>
                  <p:cNvPr id="174096" name="Freeform 16"/>
                  <p:cNvSpPr>
                    <a:spLocks/>
                  </p:cNvSpPr>
                  <p:nvPr/>
                </p:nvSpPr>
                <p:spPr bwMode="auto">
                  <a:xfrm flipH="1">
                    <a:off x="1599" y="2115"/>
                    <a:ext cx="38" cy="538"/>
                  </a:xfrm>
                  <a:custGeom>
                    <a:avLst/>
                    <a:gdLst/>
                    <a:ahLst/>
                    <a:cxnLst>
                      <a:cxn ang="0">
                        <a:pos x="37" y="0"/>
                      </a:cxn>
                      <a:cxn ang="0">
                        <a:pos x="0" y="21"/>
                      </a:cxn>
                      <a:cxn ang="0">
                        <a:pos x="0" y="328"/>
                      </a:cxn>
                      <a:cxn ang="0">
                        <a:pos x="25" y="220"/>
                      </a:cxn>
                      <a:cxn ang="0">
                        <a:pos x="37" y="0"/>
                      </a:cxn>
                    </a:cxnLst>
                    <a:rect l="0" t="0" r="r" b="b"/>
                    <a:pathLst>
                      <a:path w="37" h="328">
                        <a:moveTo>
                          <a:pt x="37" y="0"/>
                        </a:moveTo>
                        <a:lnTo>
                          <a:pt x="0" y="21"/>
                        </a:lnTo>
                        <a:lnTo>
                          <a:pt x="0" y="328"/>
                        </a:lnTo>
                        <a:lnTo>
                          <a:pt x="25" y="220"/>
                        </a:lnTo>
                        <a:lnTo>
                          <a:pt x="37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50000">
                        <a:srgbClr val="EAEAEA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74097" name="Group 17"/>
                  <p:cNvGrpSpPr>
                    <a:grpSpLocks/>
                  </p:cNvGrpSpPr>
                  <p:nvPr/>
                </p:nvGrpSpPr>
                <p:grpSpPr bwMode="auto">
                  <a:xfrm flipH="1">
                    <a:off x="1494" y="100"/>
                    <a:ext cx="829" cy="3231"/>
                    <a:chOff x="702" y="599"/>
                    <a:chExt cx="657" cy="1970"/>
                  </a:xfrm>
                </p:grpSpPr>
                <p:grpSp>
                  <p:nvGrpSpPr>
                    <p:cNvPr id="174098" name="Group 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02" y="599"/>
                      <a:ext cx="657" cy="1970"/>
                      <a:chOff x="884" y="1933"/>
                      <a:chExt cx="1043" cy="1225"/>
                    </a:xfrm>
                  </p:grpSpPr>
                  <p:sp>
                    <p:nvSpPr>
                      <p:cNvPr id="174099" name="Oval 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68" y="2002"/>
                        <a:ext cx="914" cy="1156"/>
                      </a:xfrm>
                      <a:prstGeom prst="ellips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4100" name="Rectangle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4" y="1933"/>
                        <a:ext cx="1043" cy="67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b="0">
                          <a:solidFill>
                            <a:srgbClr val="D60093"/>
                          </a:solidFill>
                        </a:endParaRPr>
                      </a:p>
                    </p:txBody>
                  </p:sp>
                  <p:sp>
                    <p:nvSpPr>
                      <p:cNvPr id="174101" name="Oval 21"/>
                      <p:cNvSpPr>
                        <a:spLocks noChangeArrowheads="1"/>
                      </p:cNvSpPr>
                      <p:nvPr/>
                    </p:nvSpPr>
                    <p:spPr bwMode="auto">
                      <a:xfrm flipH="1">
                        <a:off x="968" y="2546"/>
                        <a:ext cx="914" cy="135"/>
                      </a:xfrm>
                      <a:prstGeom prst="ellipse">
                        <a:avLst/>
                      </a:prstGeom>
                      <a:gradFill rotWithShape="1">
                        <a:gsLst>
                          <a:gs pos="0">
                            <a:schemeClr val="bg2">
                              <a:gamma/>
                              <a:tint val="13725"/>
                              <a:invGamma/>
                            </a:schemeClr>
                          </a:gs>
                          <a:gs pos="100000">
                            <a:schemeClr val="bg2"/>
                          </a:gs>
                        </a:gsLst>
                        <a:lin ang="5400000" scaled="1"/>
                      </a:gradFill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74102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00" y="2432"/>
                      <a:ext cx="283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74103" name="Group 23"/>
                  <p:cNvGrpSpPr>
                    <a:grpSpLocks/>
                  </p:cNvGrpSpPr>
                  <p:nvPr/>
                </p:nvGrpSpPr>
                <p:grpSpPr bwMode="auto">
                  <a:xfrm flipH="1">
                    <a:off x="1692" y="2119"/>
                    <a:ext cx="500" cy="1087"/>
                    <a:chOff x="806" y="1830"/>
                    <a:chExt cx="396" cy="663"/>
                  </a:xfrm>
                </p:grpSpPr>
                <p:sp>
                  <p:nvSpPr>
                    <p:cNvPr id="174104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1165" y="1862"/>
                      <a:ext cx="37" cy="501"/>
                    </a:xfrm>
                    <a:custGeom>
                      <a:avLst/>
                      <a:gdLst/>
                      <a:ahLst/>
                      <a:cxnLst>
                        <a:cxn ang="0">
                          <a:pos x="45" y="0"/>
                        </a:cxn>
                        <a:cxn ang="0">
                          <a:pos x="2" y="13"/>
                        </a:cxn>
                        <a:cxn ang="0">
                          <a:pos x="2" y="501"/>
                        </a:cxn>
                        <a:cxn ang="0">
                          <a:pos x="0" y="501"/>
                        </a:cxn>
                        <a:cxn ang="0">
                          <a:pos x="32" y="402"/>
                        </a:cxn>
                        <a:cxn ang="0">
                          <a:pos x="45" y="0"/>
                        </a:cxn>
                      </a:cxnLst>
                      <a:rect l="0" t="0" r="r" b="b"/>
                      <a:pathLst>
                        <a:path w="45" h="501">
                          <a:moveTo>
                            <a:pt x="45" y="0"/>
                          </a:moveTo>
                          <a:lnTo>
                            <a:pt x="2" y="13"/>
                          </a:lnTo>
                          <a:lnTo>
                            <a:pt x="2" y="501"/>
                          </a:lnTo>
                          <a:lnTo>
                            <a:pt x="0" y="501"/>
                          </a:lnTo>
                          <a:lnTo>
                            <a:pt x="32" y="402"/>
                          </a:lnTo>
                          <a:lnTo>
                            <a:pt x="45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/>
                        </a:gs>
                        <a:gs pos="50000">
                          <a:srgbClr val="EAEAEA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63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105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1032" y="1875"/>
                      <a:ext cx="37" cy="6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37" y="2"/>
                        </a:cxn>
                        <a:cxn ang="0">
                          <a:pos x="24" y="618"/>
                        </a:cxn>
                        <a:cxn ang="0">
                          <a:pos x="5" y="616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37" h="618">
                          <a:moveTo>
                            <a:pt x="0" y="0"/>
                          </a:moveTo>
                          <a:lnTo>
                            <a:pt x="37" y="2"/>
                          </a:lnTo>
                          <a:lnTo>
                            <a:pt x="24" y="618"/>
                          </a:lnTo>
                          <a:lnTo>
                            <a:pt x="5" y="616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/>
                        </a:gs>
                        <a:gs pos="50000">
                          <a:srgbClr val="EAEAEA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1016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106" name="Freeform 26"/>
                    <p:cNvSpPr>
                      <a:spLocks/>
                    </p:cNvSpPr>
                    <p:nvPr/>
                  </p:nvSpPr>
                  <p:spPr bwMode="auto">
                    <a:xfrm flipH="1">
                      <a:off x="806" y="1830"/>
                      <a:ext cx="30" cy="328"/>
                    </a:xfrm>
                    <a:custGeom>
                      <a:avLst/>
                      <a:gdLst/>
                      <a:ahLst/>
                      <a:cxnLst>
                        <a:cxn ang="0">
                          <a:pos x="37" y="0"/>
                        </a:cxn>
                        <a:cxn ang="0">
                          <a:pos x="0" y="21"/>
                        </a:cxn>
                        <a:cxn ang="0">
                          <a:pos x="0" y="328"/>
                        </a:cxn>
                        <a:cxn ang="0">
                          <a:pos x="25" y="220"/>
                        </a:cxn>
                        <a:cxn ang="0">
                          <a:pos x="37" y="0"/>
                        </a:cxn>
                      </a:cxnLst>
                      <a:rect l="0" t="0" r="r" b="b"/>
                      <a:pathLst>
                        <a:path w="37" h="328">
                          <a:moveTo>
                            <a:pt x="37" y="0"/>
                          </a:moveTo>
                          <a:lnTo>
                            <a:pt x="0" y="21"/>
                          </a:lnTo>
                          <a:lnTo>
                            <a:pt x="0" y="328"/>
                          </a:lnTo>
                          <a:lnTo>
                            <a:pt x="25" y="220"/>
                          </a:lnTo>
                          <a:lnTo>
                            <a:pt x="37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/>
                        </a:gs>
                        <a:gs pos="50000">
                          <a:srgbClr val="EAEAEA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31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107" name="Freeform 27"/>
                    <p:cNvSpPr>
                      <a:spLocks/>
                    </p:cNvSpPr>
                    <p:nvPr/>
                  </p:nvSpPr>
                  <p:spPr bwMode="auto">
                    <a:xfrm flipH="1">
                      <a:off x="899" y="1861"/>
                      <a:ext cx="37" cy="501"/>
                    </a:xfrm>
                    <a:custGeom>
                      <a:avLst/>
                      <a:gdLst/>
                      <a:ahLst/>
                      <a:cxnLst>
                        <a:cxn ang="0">
                          <a:pos x="45" y="0"/>
                        </a:cxn>
                        <a:cxn ang="0">
                          <a:pos x="2" y="13"/>
                        </a:cxn>
                        <a:cxn ang="0">
                          <a:pos x="2" y="501"/>
                        </a:cxn>
                        <a:cxn ang="0">
                          <a:pos x="0" y="501"/>
                        </a:cxn>
                        <a:cxn ang="0">
                          <a:pos x="32" y="402"/>
                        </a:cxn>
                        <a:cxn ang="0">
                          <a:pos x="45" y="0"/>
                        </a:cxn>
                      </a:cxnLst>
                      <a:rect l="0" t="0" r="r" b="b"/>
                      <a:pathLst>
                        <a:path w="45" h="501">
                          <a:moveTo>
                            <a:pt x="45" y="0"/>
                          </a:moveTo>
                          <a:lnTo>
                            <a:pt x="2" y="13"/>
                          </a:lnTo>
                          <a:lnTo>
                            <a:pt x="2" y="501"/>
                          </a:lnTo>
                          <a:lnTo>
                            <a:pt x="0" y="501"/>
                          </a:lnTo>
                          <a:lnTo>
                            <a:pt x="32" y="402"/>
                          </a:lnTo>
                          <a:lnTo>
                            <a:pt x="45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/>
                        </a:gs>
                        <a:gs pos="50000">
                          <a:srgbClr val="EAEAEA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63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4108" name="Group 28"/>
                <p:cNvGrpSpPr>
                  <a:grpSpLocks/>
                </p:cNvGrpSpPr>
                <p:nvPr/>
              </p:nvGrpSpPr>
              <p:grpSpPr bwMode="auto">
                <a:xfrm>
                  <a:off x="684" y="2984"/>
                  <a:ext cx="792" cy="365"/>
                  <a:chOff x="672" y="3176"/>
                  <a:chExt cx="792" cy="365"/>
                </a:xfrm>
              </p:grpSpPr>
              <p:sp>
                <p:nvSpPr>
                  <p:cNvPr id="174109" name="Freeform 29"/>
                  <p:cNvSpPr>
                    <a:spLocks/>
                  </p:cNvSpPr>
                  <p:nvPr/>
                </p:nvSpPr>
                <p:spPr bwMode="auto">
                  <a:xfrm>
                    <a:off x="984" y="3176"/>
                    <a:ext cx="168" cy="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4" y="24"/>
                      </a:cxn>
                      <a:cxn ang="0">
                        <a:pos x="168" y="4"/>
                      </a:cxn>
                    </a:cxnLst>
                    <a:rect l="0" t="0" r="r" b="b"/>
                    <a:pathLst>
                      <a:path w="168" h="25">
                        <a:moveTo>
                          <a:pt x="0" y="0"/>
                        </a:moveTo>
                        <a:cubicBezTo>
                          <a:pt x="14" y="4"/>
                          <a:pt x="56" y="23"/>
                          <a:pt x="84" y="24"/>
                        </a:cubicBezTo>
                        <a:cubicBezTo>
                          <a:pt x="112" y="25"/>
                          <a:pt x="151" y="8"/>
                          <a:pt x="168" y="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110" name="Freeform 30"/>
                  <p:cNvSpPr>
                    <a:spLocks/>
                  </p:cNvSpPr>
                  <p:nvPr/>
                </p:nvSpPr>
                <p:spPr bwMode="auto">
                  <a:xfrm>
                    <a:off x="672" y="3476"/>
                    <a:ext cx="792" cy="6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77" y="64"/>
                      </a:cxn>
                      <a:cxn ang="0">
                        <a:pos x="792" y="6"/>
                      </a:cxn>
                    </a:cxnLst>
                    <a:rect l="0" t="0" r="r" b="b"/>
                    <a:pathLst>
                      <a:path w="792" h="65">
                        <a:moveTo>
                          <a:pt x="0" y="0"/>
                        </a:moveTo>
                        <a:cubicBezTo>
                          <a:pt x="123" y="30"/>
                          <a:pt x="245" y="63"/>
                          <a:pt x="377" y="64"/>
                        </a:cubicBezTo>
                        <a:cubicBezTo>
                          <a:pt x="509" y="65"/>
                          <a:pt x="721" y="16"/>
                          <a:pt x="792" y="6"/>
                        </a:cubicBez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74111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688" y="3176"/>
                    <a:ext cx="760" cy="304"/>
                    <a:chOff x="688" y="3176"/>
                    <a:chExt cx="760" cy="304"/>
                  </a:xfrm>
                </p:grpSpPr>
                <p:sp>
                  <p:nvSpPr>
                    <p:cNvPr id="174112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1148" y="3176"/>
                      <a:ext cx="300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88" y="212"/>
                        </a:cxn>
                        <a:cxn ang="0">
                          <a:pos x="300" y="304"/>
                        </a:cxn>
                      </a:cxnLst>
                      <a:rect l="0" t="0" r="r" b="b"/>
                      <a:pathLst>
                        <a:path w="300" h="304">
                          <a:moveTo>
                            <a:pt x="0" y="0"/>
                          </a:moveTo>
                          <a:cubicBezTo>
                            <a:pt x="19" y="80"/>
                            <a:pt x="38" y="161"/>
                            <a:pt x="88" y="212"/>
                          </a:cubicBezTo>
                          <a:cubicBezTo>
                            <a:pt x="138" y="263"/>
                            <a:pt x="219" y="283"/>
                            <a:pt x="300" y="304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113" name="Freeform 33"/>
                    <p:cNvSpPr>
                      <a:spLocks/>
                    </p:cNvSpPr>
                    <p:nvPr/>
                  </p:nvSpPr>
                  <p:spPr bwMode="auto">
                    <a:xfrm flipH="1">
                      <a:off x="688" y="3176"/>
                      <a:ext cx="300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88" y="212"/>
                        </a:cxn>
                        <a:cxn ang="0">
                          <a:pos x="300" y="304"/>
                        </a:cxn>
                      </a:cxnLst>
                      <a:rect l="0" t="0" r="r" b="b"/>
                      <a:pathLst>
                        <a:path w="300" h="304">
                          <a:moveTo>
                            <a:pt x="0" y="0"/>
                          </a:moveTo>
                          <a:cubicBezTo>
                            <a:pt x="19" y="80"/>
                            <a:pt x="38" y="161"/>
                            <a:pt x="88" y="212"/>
                          </a:cubicBezTo>
                          <a:cubicBezTo>
                            <a:pt x="138" y="263"/>
                            <a:pt x="219" y="283"/>
                            <a:pt x="300" y="304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174114" name="Freeform 34"/>
              <p:cNvSpPr>
                <a:spLocks/>
              </p:cNvSpPr>
              <p:nvPr/>
            </p:nvSpPr>
            <p:spPr bwMode="auto">
              <a:xfrm>
                <a:off x="670" y="2951"/>
                <a:ext cx="816" cy="399"/>
              </a:xfrm>
              <a:custGeom>
                <a:avLst/>
                <a:gdLst/>
                <a:ahLst/>
                <a:cxnLst>
                  <a:cxn ang="0">
                    <a:pos x="326" y="29"/>
                  </a:cxn>
                  <a:cxn ang="0">
                    <a:pos x="426" y="53"/>
                  </a:cxn>
                  <a:cxn ang="0">
                    <a:pos x="494" y="37"/>
                  </a:cxn>
                  <a:cxn ang="0">
                    <a:pos x="562" y="233"/>
                  </a:cxn>
                  <a:cxn ang="0">
                    <a:pos x="794" y="329"/>
                  </a:cxn>
                  <a:cxn ang="0">
                    <a:pos x="430" y="397"/>
                  </a:cxn>
                  <a:cxn ang="0">
                    <a:pos x="30" y="341"/>
                  </a:cxn>
                  <a:cxn ang="0">
                    <a:pos x="250" y="229"/>
                  </a:cxn>
                  <a:cxn ang="0">
                    <a:pos x="326" y="29"/>
                  </a:cxn>
                </a:cxnLst>
                <a:rect l="0" t="0" r="r" b="b"/>
                <a:pathLst>
                  <a:path w="816" h="399">
                    <a:moveTo>
                      <a:pt x="326" y="29"/>
                    </a:moveTo>
                    <a:cubicBezTo>
                      <a:pt x="355" y="0"/>
                      <a:pt x="398" y="52"/>
                      <a:pt x="426" y="53"/>
                    </a:cubicBezTo>
                    <a:cubicBezTo>
                      <a:pt x="454" y="54"/>
                      <a:pt x="471" y="7"/>
                      <a:pt x="494" y="37"/>
                    </a:cubicBezTo>
                    <a:cubicBezTo>
                      <a:pt x="517" y="67"/>
                      <a:pt x="512" y="184"/>
                      <a:pt x="562" y="233"/>
                    </a:cubicBezTo>
                    <a:cubicBezTo>
                      <a:pt x="612" y="282"/>
                      <a:pt x="816" y="302"/>
                      <a:pt x="794" y="329"/>
                    </a:cubicBezTo>
                    <a:cubicBezTo>
                      <a:pt x="772" y="356"/>
                      <a:pt x="557" y="395"/>
                      <a:pt x="430" y="397"/>
                    </a:cubicBezTo>
                    <a:cubicBezTo>
                      <a:pt x="303" y="399"/>
                      <a:pt x="60" y="369"/>
                      <a:pt x="30" y="341"/>
                    </a:cubicBezTo>
                    <a:cubicBezTo>
                      <a:pt x="0" y="313"/>
                      <a:pt x="201" y="278"/>
                      <a:pt x="250" y="229"/>
                    </a:cubicBezTo>
                    <a:cubicBezTo>
                      <a:pt x="299" y="180"/>
                      <a:pt x="297" y="58"/>
                      <a:pt x="326" y="2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DDDDDD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115" name="Freeform 35" descr="Shingle"/>
            <p:cNvSpPr>
              <a:spLocks/>
            </p:cNvSpPr>
            <p:nvPr/>
          </p:nvSpPr>
          <p:spPr bwMode="auto">
            <a:xfrm>
              <a:off x="4257" y="2689"/>
              <a:ext cx="459" cy="1133"/>
            </a:xfrm>
            <a:custGeom>
              <a:avLst/>
              <a:gdLst/>
              <a:ahLst/>
              <a:cxnLst>
                <a:cxn ang="0">
                  <a:pos x="18" y="188"/>
                </a:cxn>
                <a:cxn ang="0">
                  <a:pos x="12" y="163"/>
                </a:cxn>
                <a:cxn ang="0">
                  <a:pos x="36" y="112"/>
                </a:cxn>
                <a:cxn ang="0">
                  <a:pos x="43" y="86"/>
                </a:cxn>
                <a:cxn ang="0">
                  <a:pos x="61" y="69"/>
                </a:cxn>
                <a:cxn ang="0">
                  <a:pos x="297" y="60"/>
                </a:cxn>
                <a:cxn ang="0">
                  <a:pos x="321" y="104"/>
                </a:cxn>
                <a:cxn ang="0">
                  <a:pos x="340" y="154"/>
                </a:cxn>
                <a:cxn ang="0">
                  <a:pos x="352" y="205"/>
                </a:cxn>
                <a:cxn ang="0">
                  <a:pos x="315" y="455"/>
                </a:cxn>
                <a:cxn ang="0">
                  <a:pos x="297" y="290"/>
                </a:cxn>
                <a:cxn ang="0">
                  <a:pos x="261" y="315"/>
                </a:cxn>
                <a:cxn ang="0">
                  <a:pos x="152" y="307"/>
                </a:cxn>
                <a:cxn ang="0">
                  <a:pos x="97" y="279"/>
                </a:cxn>
                <a:cxn ang="0">
                  <a:pos x="61" y="340"/>
                </a:cxn>
                <a:cxn ang="0">
                  <a:pos x="43" y="655"/>
                </a:cxn>
                <a:cxn ang="0">
                  <a:pos x="49" y="171"/>
                </a:cxn>
                <a:cxn ang="0">
                  <a:pos x="43" y="137"/>
                </a:cxn>
                <a:cxn ang="0">
                  <a:pos x="30" y="121"/>
                </a:cxn>
              </a:cxnLst>
              <a:rect l="0" t="0" r="r" b="b"/>
              <a:pathLst>
                <a:path w="352" h="683">
                  <a:moveTo>
                    <a:pt x="18" y="188"/>
                  </a:moveTo>
                  <a:cubicBezTo>
                    <a:pt x="16" y="179"/>
                    <a:pt x="10" y="171"/>
                    <a:pt x="12" y="163"/>
                  </a:cubicBezTo>
                  <a:cubicBezTo>
                    <a:pt x="17" y="143"/>
                    <a:pt x="28" y="129"/>
                    <a:pt x="36" y="112"/>
                  </a:cubicBezTo>
                  <a:cubicBezTo>
                    <a:pt x="40" y="104"/>
                    <a:pt x="39" y="93"/>
                    <a:pt x="43" y="86"/>
                  </a:cubicBezTo>
                  <a:cubicBezTo>
                    <a:pt x="48" y="77"/>
                    <a:pt x="55" y="74"/>
                    <a:pt x="61" y="69"/>
                  </a:cubicBezTo>
                  <a:cubicBezTo>
                    <a:pt x="94" y="0"/>
                    <a:pt x="240" y="53"/>
                    <a:pt x="297" y="60"/>
                  </a:cubicBezTo>
                  <a:cubicBezTo>
                    <a:pt x="311" y="140"/>
                    <a:pt x="290" y="60"/>
                    <a:pt x="321" y="104"/>
                  </a:cubicBezTo>
                  <a:cubicBezTo>
                    <a:pt x="331" y="118"/>
                    <a:pt x="334" y="137"/>
                    <a:pt x="340" y="154"/>
                  </a:cubicBezTo>
                  <a:cubicBezTo>
                    <a:pt x="345" y="171"/>
                    <a:pt x="352" y="205"/>
                    <a:pt x="352" y="205"/>
                  </a:cubicBezTo>
                  <a:cubicBezTo>
                    <a:pt x="338" y="212"/>
                    <a:pt x="327" y="442"/>
                    <a:pt x="315" y="455"/>
                  </a:cubicBezTo>
                  <a:cubicBezTo>
                    <a:pt x="302" y="470"/>
                    <a:pt x="305" y="269"/>
                    <a:pt x="297" y="290"/>
                  </a:cubicBezTo>
                  <a:cubicBezTo>
                    <a:pt x="292" y="304"/>
                    <a:pt x="270" y="311"/>
                    <a:pt x="261" y="315"/>
                  </a:cubicBezTo>
                  <a:cubicBezTo>
                    <a:pt x="225" y="313"/>
                    <a:pt x="188" y="317"/>
                    <a:pt x="152" y="307"/>
                  </a:cubicBezTo>
                  <a:cubicBezTo>
                    <a:pt x="122" y="299"/>
                    <a:pt x="128" y="296"/>
                    <a:pt x="97" y="279"/>
                  </a:cubicBezTo>
                  <a:cubicBezTo>
                    <a:pt x="87" y="286"/>
                    <a:pt x="70" y="277"/>
                    <a:pt x="61" y="340"/>
                  </a:cubicBezTo>
                  <a:cubicBezTo>
                    <a:pt x="52" y="403"/>
                    <a:pt x="45" y="683"/>
                    <a:pt x="43" y="655"/>
                  </a:cubicBezTo>
                  <a:cubicBezTo>
                    <a:pt x="23" y="569"/>
                    <a:pt x="0" y="236"/>
                    <a:pt x="49" y="171"/>
                  </a:cubicBezTo>
                  <a:cubicBezTo>
                    <a:pt x="47" y="160"/>
                    <a:pt x="47" y="147"/>
                    <a:pt x="43" y="137"/>
                  </a:cubicBezTo>
                  <a:cubicBezTo>
                    <a:pt x="40" y="130"/>
                    <a:pt x="30" y="121"/>
                    <a:pt x="30" y="121"/>
                  </a:cubicBezTo>
                </a:path>
              </a:pathLst>
            </a:custGeom>
            <a:pattFill prst="shingle">
              <a:fgClr>
                <a:srgbClr val="FF7C80"/>
              </a:fgClr>
              <a:bgClr>
                <a:schemeClr val="bg1"/>
              </a:bgClr>
            </a:pattFill>
            <a:ln w="9525" cap="flat">
              <a:solidFill>
                <a:srgbClr val="FF3399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35" name="Group 55"/>
          <p:cNvGrpSpPr>
            <a:grpSpLocks/>
          </p:cNvGrpSpPr>
          <p:nvPr/>
        </p:nvGrpSpPr>
        <p:grpSpPr bwMode="auto">
          <a:xfrm flipH="1">
            <a:off x="7286625" y="4017963"/>
            <a:ext cx="576263" cy="373062"/>
            <a:chOff x="1377" y="2921"/>
            <a:chExt cx="363" cy="196"/>
          </a:xfrm>
        </p:grpSpPr>
        <p:sp>
          <p:nvSpPr>
            <p:cNvPr id="174136" name="Oval 56"/>
            <p:cNvSpPr>
              <a:spLocks noChangeArrowheads="1"/>
            </p:cNvSpPr>
            <p:nvPr/>
          </p:nvSpPr>
          <p:spPr bwMode="auto">
            <a:xfrm>
              <a:off x="1697" y="3090"/>
              <a:ext cx="43" cy="27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7" name="Freeform 57"/>
            <p:cNvSpPr>
              <a:spLocks/>
            </p:cNvSpPr>
            <p:nvPr/>
          </p:nvSpPr>
          <p:spPr bwMode="auto">
            <a:xfrm>
              <a:off x="1377" y="2921"/>
              <a:ext cx="363" cy="18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363" y="58"/>
                </a:cxn>
                <a:cxn ang="0">
                  <a:pos x="363" y="183"/>
                </a:cxn>
                <a:cxn ang="0">
                  <a:pos x="319" y="183"/>
                </a:cxn>
                <a:cxn ang="0">
                  <a:pos x="323" y="87"/>
                </a:cxn>
                <a:cxn ang="0">
                  <a:pos x="0" y="42"/>
                </a:cxn>
                <a:cxn ang="0">
                  <a:pos x="15" y="0"/>
                </a:cxn>
              </a:cxnLst>
              <a:rect l="0" t="0" r="r" b="b"/>
              <a:pathLst>
                <a:path w="363" h="183">
                  <a:moveTo>
                    <a:pt x="15" y="0"/>
                  </a:moveTo>
                  <a:lnTo>
                    <a:pt x="363" y="58"/>
                  </a:lnTo>
                  <a:lnTo>
                    <a:pt x="363" y="183"/>
                  </a:lnTo>
                  <a:lnTo>
                    <a:pt x="319" y="183"/>
                  </a:lnTo>
                  <a:lnTo>
                    <a:pt x="323" y="87"/>
                  </a:lnTo>
                  <a:lnTo>
                    <a:pt x="0" y="4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b="1">
                <a:solidFill>
                  <a:srgbClr val="D60093"/>
                </a:solidFill>
              </a:rPr>
              <a:t>Can you work out the missing amounts?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188913" y="1771650"/>
            <a:ext cx="87757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r>
              <a:rPr lang="en-GB" sz="2800" b="0">
                <a:solidFill>
                  <a:srgbClr val="D60093"/>
                </a:solidFill>
              </a:rPr>
              <a:t>              +               +               = </a:t>
            </a:r>
          </a:p>
        </p:txBody>
      </p:sp>
      <p:sp>
        <p:nvSpPr>
          <p:cNvPr id="172046" name="Rectangle 14"/>
          <p:cNvSpPr>
            <a:spLocks noChangeArrowheads="1"/>
          </p:cNvSpPr>
          <p:nvPr/>
        </p:nvSpPr>
        <p:spPr bwMode="auto">
          <a:xfrm>
            <a:off x="176213" y="18065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 b="0">
                <a:solidFill>
                  <a:srgbClr val="D60093"/>
                </a:solidFill>
              </a:rPr>
              <a:t>  600 g</a:t>
            </a:r>
            <a:r>
              <a:rPr lang="en-GB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2109" name="Rectangle 77"/>
          <p:cNvSpPr>
            <a:spLocks noChangeArrowheads="1"/>
          </p:cNvSpPr>
          <p:nvPr/>
        </p:nvSpPr>
        <p:spPr bwMode="auto">
          <a:xfrm>
            <a:off x="1836738" y="18065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 b="0">
                <a:solidFill>
                  <a:srgbClr val="D60093"/>
                </a:solidFill>
              </a:rPr>
              <a:t>  400 g</a:t>
            </a:r>
            <a:r>
              <a:rPr lang="en-GB" b="0">
                <a:solidFill>
                  <a:srgbClr val="D60093"/>
                </a:solidFill>
              </a:rPr>
              <a:t>    </a:t>
            </a:r>
          </a:p>
        </p:txBody>
      </p:sp>
      <p:sp>
        <p:nvSpPr>
          <p:cNvPr id="172110" name="Rectangle 78"/>
          <p:cNvSpPr>
            <a:spLocks noChangeArrowheads="1"/>
          </p:cNvSpPr>
          <p:nvPr/>
        </p:nvSpPr>
        <p:spPr bwMode="auto">
          <a:xfrm>
            <a:off x="3497263" y="18065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 b="0">
                <a:solidFill>
                  <a:srgbClr val="D60093"/>
                </a:solidFill>
              </a:rPr>
              <a:t>  200 g</a:t>
            </a:r>
            <a:r>
              <a:rPr lang="en-GB" b="0">
                <a:solidFill>
                  <a:srgbClr val="D60093"/>
                </a:solidFill>
              </a:rPr>
              <a:t>    </a:t>
            </a:r>
          </a:p>
        </p:txBody>
      </p:sp>
      <p:sp>
        <p:nvSpPr>
          <p:cNvPr id="172111" name="Rectangle 79"/>
          <p:cNvSpPr>
            <a:spLocks noChangeArrowheads="1"/>
          </p:cNvSpPr>
          <p:nvPr/>
        </p:nvSpPr>
        <p:spPr bwMode="auto">
          <a:xfrm>
            <a:off x="5278438" y="1671638"/>
            <a:ext cx="1754187" cy="788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>
                <a:solidFill>
                  <a:srgbClr val="D60093"/>
                </a:solidFill>
              </a:rPr>
              <a:t>Melon Merenga for 8</a:t>
            </a:r>
            <a:endParaRPr lang="en-GB" b="0">
              <a:solidFill>
                <a:srgbClr val="D60093"/>
              </a:solidFill>
            </a:endParaRPr>
          </a:p>
        </p:txBody>
      </p:sp>
      <p:sp>
        <p:nvSpPr>
          <p:cNvPr id="172138" name="Text Box 106"/>
          <p:cNvSpPr txBox="1">
            <a:spLocks noChangeArrowheads="1"/>
          </p:cNvSpPr>
          <p:nvPr/>
        </p:nvSpPr>
        <p:spPr bwMode="auto">
          <a:xfrm>
            <a:off x="195263" y="2835275"/>
            <a:ext cx="87757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r>
              <a:rPr lang="en-GB" sz="2800" b="0">
                <a:solidFill>
                  <a:srgbClr val="D60093"/>
                </a:solidFill>
              </a:rPr>
              <a:t>              +               +               = </a:t>
            </a:r>
          </a:p>
        </p:txBody>
      </p:sp>
      <p:sp>
        <p:nvSpPr>
          <p:cNvPr id="172139" name="Rectangle 107"/>
          <p:cNvSpPr>
            <a:spLocks noChangeArrowheads="1"/>
          </p:cNvSpPr>
          <p:nvPr/>
        </p:nvSpPr>
        <p:spPr bwMode="auto">
          <a:xfrm>
            <a:off x="182563" y="287020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</a:t>
            </a:r>
            <a:r>
              <a:rPr lang="en-GB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2140" name="Rectangle 108"/>
          <p:cNvSpPr>
            <a:spLocks noChangeArrowheads="1"/>
          </p:cNvSpPr>
          <p:nvPr/>
        </p:nvSpPr>
        <p:spPr bwMode="auto">
          <a:xfrm>
            <a:off x="1838325" y="2870200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2141" name="Rectangle 109"/>
          <p:cNvSpPr>
            <a:spLocks noChangeArrowheads="1"/>
          </p:cNvSpPr>
          <p:nvPr/>
        </p:nvSpPr>
        <p:spPr bwMode="auto">
          <a:xfrm>
            <a:off x="3503613" y="287020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2142" name="Rectangle 110"/>
          <p:cNvSpPr>
            <a:spLocks noChangeArrowheads="1"/>
          </p:cNvSpPr>
          <p:nvPr/>
        </p:nvSpPr>
        <p:spPr bwMode="auto">
          <a:xfrm>
            <a:off x="5284788" y="2735263"/>
            <a:ext cx="1754187" cy="788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>
                <a:solidFill>
                  <a:srgbClr val="D60093"/>
                </a:solidFill>
              </a:rPr>
              <a:t>Melon</a:t>
            </a:r>
            <a:r>
              <a:rPr lang="en-GB"/>
              <a:t> </a:t>
            </a:r>
            <a:r>
              <a:rPr lang="en-GB">
                <a:solidFill>
                  <a:srgbClr val="D60093"/>
                </a:solidFill>
              </a:rPr>
              <a:t>Merenga for 4</a:t>
            </a:r>
          </a:p>
        </p:txBody>
      </p:sp>
      <p:sp>
        <p:nvSpPr>
          <p:cNvPr id="172143" name="Text Box 111"/>
          <p:cNvSpPr txBox="1">
            <a:spLocks noChangeArrowheads="1"/>
          </p:cNvSpPr>
          <p:nvPr/>
        </p:nvSpPr>
        <p:spPr bwMode="auto">
          <a:xfrm>
            <a:off x="192088" y="3927475"/>
            <a:ext cx="87757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r>
              <a:rPr lang="en-GB" sz="2800" b="0">
                <a:solidFill>
                  <a:srgbClr val="D60093"/>
                </a:solidFill>
              </a:rPr>
              <a:t>              +               +               = </a:t>
            </a:r>
          </a:p>
        </p:txBody>
      </p:sp>
      <p:sp>
        <p:nvSpPr>
          <p:cNvPr id="172144" name="Rectangle 112"/>
          <p:cNvSpPr>
            <a:spLocks noChangeArrowheads="1"/>
          </p:cNvSpPr>
          <p:nvPr/>
        </p:nvSpPr>
        <p:spPr bwMode="auto">
          <a:xfrm>
            <a:off x="179388" y="39528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 	  </a:t>
            </a:r>
          </a:p>
        </p:txBody>
      </p:sp>
      <p:sp>
        <p:nvSpPr>
          <p:cNvPr id="172145" name="Rectangle 113"/>
          <p:cNvSpPr>
            <a:spLocks noChangeArrowheads="1"/>
          </p:cNvSpPr>
          <p:nvPr/>
        </p:nvSpPr>
        <p:spPr bwMode="auto">
          <a:xfrm>
            <a:off x="1835150" y="3952875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2146" name="Rectangle 114"/>
          <p:cNvSpPr>
            <a:spLocks noChangeArrowheads="1"/>
          </p:cNvSpPr>
          <p:nvPr/>
        </p:nvSpPr>
        <p:spPr bwMode="auto">
          <a:xfrm>
            <a:off x="3500438" y="39528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2147" name="Rectangle 115"/>
          <p:cNvSpPr>
            <a:spLocks noChangeArrowheads="1"/>
          </p:cNvSpPr>
          <p:nvPr/>
        </p:nvSpPr>
        <p:spPr bwMode="auto">
          <a:xfrm>
            <a:off x="5281613" y="3817938"/>
            <a:ext cx="1754187" cy="788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>
                <a:solidFill>
                  <a:srgbClr val="D60093"/>
                </a:solidFill>
              </a:rPr>
              <a:t>Melon</a:t>
            </a:r>
            <a:r>
              <a:rPr lang="en-GB"/>
              <a:t> </a:t>
            </a:r>
            <a:r>
              <a:rPr lang="en-GB">
                <a:solidFill>
                  <a:srgbClr val="D60093"/>
                </a:solidFill>
              </a:rPr>
              <a:t>Merenga for 2</a:t>
            </a:r>
          </a:p>
        </p:txBody>
      </p:sp>
      <p:sp>
        <p:nvSpPr>
          <p:cNvPr id="172148" name="Text Box 116"/>
          <p:cNvSpPr txBox="1">
            <a:spLocks noChangeArrowheads="1"/>
          </p:cNvSpPr>
          <p:nvPr/>
        </p:nvSpPr>
        <p:spPr bwMode="auto">
          <a:xfrm>
            <a:off x="188913" y="6048375"/>
            <a:ext cx="87757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r>
              <a:rPr lang="en-GB" sz="2800" b="0">
                <a:solidFill>
                  <a:srgbClr val="D60093"/>
                </a:solidFill>
              </a:rPr>
              <a:t>              +               +               = </a:t>
            </a:r>
          </a:p>
        </p:txBody>
      </p:sp>
      <p:sp>
        <p:nvSpPr>
          <p:cNvPr id="172181" name="Freeform 149" descr="25%"/>
          <p:cNvSpPr>
            <a:spLocks noChangeAspect="1"/>
          </p:cNvSpPr>
          <p:nvPr/>
        </p:nvSpPr>
        <p:spPr bwMode="auto">
          <a:xfrm>
            <a:off x="7312025" y="2292350"/>
            <a:ext cx="90488" cy="182563"/>
          </a:xfrm>
          <a:custGeom>
            <a:avLst/>
            <a:gdLst/>
            <a:ahLst/>
            <a:cxnLst>
              <a:cxn ang="0">
                <a:pos x="51" y="0"/>
              </a:cxn>
              <a:cxn ang="0">
                <a:pos x="87" y="60"/>
              </a:cxn>
              <a:cxn ang="0">
                <a:pos x="38" y="236"/>
              </a:cxn>
              <a:cxn ang="0">
                <a:pos x="8" y="309"/>
              </a:cxn>
              <a:cxn ang="0">
                <a:pos x="75" y="521"/>
              </a:cxn>
              <a:cxn ang="0">
                <a:pos x="142" y="515"/>
              </a:cxn>
              <a:cxn ang="0">
                <a:pos x="178" y="491"/>
              </a:cxn>
              <a:cxn ang="0">
                <a:pos x="196" y="479"/>
              </a:cxn>
              <a:cxn ang="0">
                <a:pos x="214" y="448"/>
              </a:cxn>
              <a:cxn ang="0">
                <a:pos x="251" y="376"/>
              </a:cxn>
              <a:cxn ang="0">
                <a:pos x="184" y="97"/>
              </a:cxn>
              <a:cxn ang="0">
                <a:pos x="123" y="54"/>
              </a:cxn>
              <a:cxn ang="0">
                <a:pos x="69" y="30"/>
              </a:cxn>
              <a:cxn ang="0">
                <a:pos x="51" y="0"/>
              </a:cxn>
            </a:cxnLst>
            <a:rect l="0" t="0" r="r" b="b"/>
            <a:pathLst>
              <a:path w="260" h="523">
                <a:moveTo>
                  <a:pt x="51" y="0"/>
                </a:moveTo>
                <a:cubicBezTo>
                  <a:pt x="54" y="4"/>
                  <a:pt x="87" y="42"/>
                  <a:pt x="87" y="60"/>
                </a:cubicBezTo>
                <a:cubicBezTo>
                  <a:pt x="87" y="109"/>
                  <a:pt x="77" y="200"/>
                  <a:pt x="38" y="236"/>
                </a:cubicBezTo>
                <a:cubicBezTo>
                  <a:pt x="29" y="263"/>
                  <a:pt x="17" y="283"/>
                  <a:pt x="8" y="309"/>
                </a:cubicBezTo>
                <a:cubicBezTo>
                  <a:pt x="0" y="386"/>
                  <a:pt x="53" y="523"/>
                  <a:pt x="75" y="521"/>
                </a:cubicBezTo>
                <a:cubicBezTo>
                  <a:pt x="97" y="519"/>
                  <a:pt x="120" y="521"/>
                  <a:pt x="142" y="515"/>
                </a:cubicBezTo>
                <a:cubicBezTo>
                  <a:pt x="156" y="511"/>
                  <a:pt x="172" y="495"/>
                  <a:pt x="178" y="491"/>
                </a:cubicBezTo>
                <a:cubicBezTo>
                  <a:pt x="184" y="487"/>
                  <a:pt x="196" y="479"/>
                  <a:pt x="196" y="479"/>
                </a:cubicBezTo>
                <a:cubicBezTo>
                  <a:pt x="213" y="429"/>
                  <a:pt x="190" y="490"/>
                  <a:pt x="214" y="448"/>
                </a:cubicBezTo>
                <a:cubicBezTo>
                  <a:pt x="227" y="425"/>
                  <a:pt x="242" y="444"/>
                  <a:pt x="251" y="376"/>
                </a:cubicBezTo>
                <a:cubicBezTo>
                  <a:pt x="260" y="308"/>
                  <a:pt x="198" y="117"/>
                  <a:pt x="184" y="97"/>
                </a:cubicBezTo>
                <a:cubicBezTo>
                  <a:pt x="170" y="77"/>
                  <a:pt x="139" y="65"/>
                  <a:pt x="123" y="54"/>
                </a:cubicBezTo>
                <a:cubicBezTo>
                  <a:pt x="107" y="43"/>
                  <a:pt x="69" y="30"/>
                  <a:pt x="69" y="30"/>
                </a:cubicBezTo>
                <a:cubicBezTo>
                  <a:pt x="55" y="8"/>
                  <a:pt x="60" y="18"/>
                  <a:pt x="51" y="0"/>
                </a:cubicBezTo>
                <a:close/>
              </a:path>
            </a:pathLst>
          </a:custGeom>
          <a:pattFill prst="pct25">
            <a:fgClr>
              <a:srgbClr val="FF6699"/>
            </a:fgClr>
            <a:bgClr>
              <a:schemeClr val="bg1"/>
            </a:bgClr>
          </a:pattFill>
          <a:ln w="9525">
            <a:solidFill>
              <a:srgbClr val="FF99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196" name="Rectangle 164"/>
          <p:cNvSpPr>
            <a:spLocks noChangeArrowheads="1"/>
          </p:cNvSpPr>
          <p:nvPr/>
        </p:nvSpPr>
        <p:spPr bwMode="auto">
          <a:xfrm>
            <a:off x="176213" y="609282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2197" name="Rectangle 165"/>
          <p:cNvSpPr>
            <a:spLocks noChangeArrowheads="1"/>
          </p:cNvSpPr>
          <p:nvPr/>
        </p:nvSpPr>
        <p:spPr bwMode="auto">
          <a:xfrm>
            <a:off x="1831975" y="6092825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2198" name="Rectangle 166"/>
          <p:cNvSpPr>
            <a:spLocks noChangeArrowheads="1"/>
          </p:cNvSpPr>
          <p:nvPr/>
        </p:nvSpPr>
        <p:spPr bwMode="auto">
          <a:xfrm>
            <a:off x="3497263" y="609282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2199" name="Rectangle 167"/>
          <p:cNvSpPr>
            <a:spLocks noChangeArrowheads="1"/>
          </p:cNvSpPr>
          <p:nvPr/>
        </p:nvSpPr>
        <p:spPr bwMode="auto">
          <a:xfrm>
            <a:off x="5278438" y="5957888"/>
            <a:ext cx="1754187" cy="788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>
                <a:solidFill>
                  <a:srgbClr val="D60093"/>
                </a:solidFill>
              </a:rPr>
              <a:t>Melon</a:t>
            </a:r>
            <a:r>
              <a:rPr lang="en-GB"/>
              <a:t> </a:t>
            </a:r>
            <a:r>
              <a:rPr lang="en-GB">
                <a:solidFill>
                  <a:srgbClr val="D60093"/>
                </a:solidFill>
              </a:rPr>
              <a:t>Merenga for 6</a:t>
            </a:r>
          </a:p>
        </p:txBody>
      </p:sp>
      <p:sp>
        <p:nvSpPr>
          <p:cNvPr id="172225" name="Rectangle 193"/>
          <p:cNvSpPr>
            <a:spLocks noChangeArrowheads="1"/>
          </p:cNvSpPr>
          <p:nvPr/>
        </p:nvSpPr>
        <p:spPr bwMode="auto">
          <a:xfrm>
            <a:off x="207963" y="293370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300</a:t>
            </a:r>
            <a:r>
              <a:rPr lang="en-GB" sz="2400" b="0">
                <a:solidFill>
                  <a:srgbClr val="D60093"/>
                </a:solidFill>
              </a:rPr>
              <a:t>   g</a:t>
            </a:r>
            <a:r>
              <a:rPr lang="en-GB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2226" name="Rectangle 194"/>
          <p:cNvSpPr>
            <a:spLocks noChangeArrowheads="1"/>
          </p:cNvSpPr>
          <p:nvPr/>
        </p:nvSpPr>
        <p:spPr bwMode="auto">
          <a:xfrm>
            <a:off x="1863725" y="2933700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200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2227" name="Rectangle 195"/>
          <p:cNvSpPr>
            <a:spLocks noChangeArrowheads="1"/>
          </p:cNvSpPr>
          <p:nvPr/>
        </p:nvSpPr>
        <p:spPr bwMode="auto">
          <a:xfrm>
            <a:off x="3529013" y="293370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100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2228" name="Rectangle 196"/>
          <p:cNvSpPr>
            <a:spLocks noChangeArrowheads="1"/>
          </p:cNvSpPr>
          <p:nvPr/>
        </p:nvSpPr>
        <p:spPr bwMode="auto">
          <a:xfrm>
            <a:off x="195263" y="40163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150</a:t>
            </a:r>
            <a:r>
              <a:rPr lang="en-GB" sz="2400" b="0">
                <a:solidFill>
                  <a:srgbClr val="D60093"/>
                </a:solidFill>
              </a:rPr>
              <a:t>   g</a:t>
            </a:r>
            <a:r>
              <a:rPr lang="en-GB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2229" name="Rectangle 197"/>
          <p:cNvSpPr>
            <a:spLocks noChangeArrowheads="1"/>
          </p:cNvSpPr>
          <p:nvPr/>
        </p:nvSpPr>
        <p:spPr bwMode="auto">
          <a:xfrm>
            <a:off x="1851025" y="4016375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100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2230" name="Rectangle 198"/>
          <p:cNvSpPr>
            <a:spLocks noChangeArrowheads="1"/>
          </p:cNvSpPr>
          <p:nvPr/>
        </p:nvSpPr>
        <p:spPr bwMode="auto">
          <a:xfrm>
            <a:off x="3516313" y="40163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50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2231" name="Text Box 199"/>
          <p:cNvSpPr txBox="1">
            <a:spLocks noChangeArrowheads="1"/>
          </p:cNvSpPr>
          <p:nvPr/>
        </p:nvSpPr>
        <p:spPr bwMode="auto">
          <a:xfrm>
            <a:off x="198438" y="4981575"/>
            <a:ext cx="87757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r>
              <a:rPr lang="en-GB" sz="2800" b="0">
                <a:solidFill>
                  <a:srgbClr val="D60093"/>
                </a:solidFill>
              </a:rPr>
              <a:t>              +               +               = </a:t>
            </a:r>
          </a:p>
        </p:txBody>
      </p:sp>
      <p:sp>
        <p:nvSpPr>
          <p:cNvPr id="172235" name="Rectangle 203"/>
          <p:cNvSpPr>
            <a:spLocks noChangeArrowheads="1"/>
          </p:cNvSpPr>
          <p:nvPr/>
        </p:nvSpPr>
        <p:spPr bwMode="auto">
          <a:xfrm>
            <a:off x="179388" y="61626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 450</a:t>
            </a:r>
            <a:r>
              <a:rPr lang="en-GB" sz="2400" b="0">
                <a:solidFill>
                  <a:srgbClr val="D60093"/>
                </a:solidFill>
              </a:rPr>
              <a:t>   g</a:t>
            </a:r>
            <a:r>
              <a:rPr lang="en-GB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2236" name="Rectangle 204"/>
          <p:cNvSpPr>
            <a:spLocks noChangeArrowheads="1"/>
          </p:cNvSpPr>
          <p:nvPr/>
        </p:nvSpPr>
        <p:spPr bwMode="auto">
          <a:xfrm>
            <a:off x="1835150" y="6162675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300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2237" name="Rectangle 205"/>
          <p:cNvSpPr>
            <a:spLocks noChangeArrowheads="1"/>
          </p:cNvSpPr>
          <p:nvPr/>
        </p:nvSpPr>
        <p:spPr bwMode="auto">
          <a:xfrm>
            <a:off x="3500438" y="61626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150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2152" name="Rectangle 120"/>
          <p:cNvSpPr>
            <a:spLocks noChangeArrowheads="1"/>
          </p:cNvSpPr>
          <p:nvPr/>
        </p:nvSpPr>
        <p:spPr bwMode="auto">
          <a:xfrm>
            <a:off x="5278438" y="4881563"/>
            <a:ext cx="1754187" cy="788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>
                <a:solidFill>
                  <a:srgbClr val="D60093"/>
                </a:solidFill>
              </a:rPr>
              <a:t>Melon</a:t>
            </a:r>
            <a:r>
              <a:rPr lang="en-GB"/>
              <a:t> </a:t>
            </a:r>
            <a:r>
              <a:rPr lang="en-GB">
                <a:solidFill>
                  <a:srgbClr val="D60093"/>
                </a:solidFill>
              </a:rPr>
              <a:t>Merenga for 1</a:t>
            </a:r>
          </a:p>
        </p:txBody>
      </p:sp>
      <p:sp>
        <p:nvSpPr>
          <p:cNvPr id="172149" name="Rectangle 117"/>
          <p:cNvSpPr>
            <a:spLocks noChangeArrowheads="1"/>
          </p:cNvSpPr>
          <p:nvPr/>
        </p:nvSpPr>
        <p:spPr bwMode="auto">
          <a:xfrm>
            <a:off x="176213" y="501650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2150" name="Rectangle 118"/>
          <p:cNvSpPr>
            <a:spLocks noChangeArrowheads="1"/>
          </p:cNvSpPr>
          <p:nvPr/>
        </p:nvSpPr>
        <p:spPr bwMode="auto">
          <a:xfrm>
            <a:off x="1831975" y="5016500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2151" name="Rectangle 119"/>
          <p:cNvSpPr>
            <a:spLocks noChangeArrowheads="1"/>
          </p:cNvSpPr>
          <p:nvPr/>
        </p:nvSpPr>
        <p:spPr bwMode="auto">
          <a:xfrm>
            <a:off x="3497263" y="501650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grpSp>
        <p:nvGrpSpPr>
          <p:cNvPr id="172239" name="Group 207"/>
          <p:cNvGrpSpPr>
            <a:grpSpLocks/>
          </p:cNvGrpSpPr>
          <p:nvPr/>
        </p:nvGrpSpPr>
        <p:grpSpPr bwMode="auto">
          <a:xfrm>
            <a:off x="942975" y="1387475"/>
            <a:ext cx="4265613" cy="596900"/>
            <a:chOff x="638" y="879"/>
            <a:chExt cx="2687" cy="376"/>
          </a:xfrm>
        </p:grpSpPr>
        <p:pic>
          <p:nvPicPr>
            <p:cNvPr id="172191" name="Picture 159" descr="j0296186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1817219">
              <a:off x="1706" y="879"/>
              <a:ext cx="541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2192" name="Picture 160" descr="j0331292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8" y="896"/>
              <a:ext cx="44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2194" name="Picture 162" descr="j0331387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61" y="883"/>
              <a:ext cx="464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2240" name="Group 208"/>
          <p:cNvGrpSpPr>
            <a:grpSpLocks/>
          </p:cNvGrpSpPr>
          <p:nvPr/>
        </p:nvGrpSpPr>
        <p:grpSpPr bwMode="auto">
          <a:xfrm>
            <a:off x="942975" y="2449513"/>
            <a:ext cx="4265613" cy="596900"/>
            <a:chOff x="638" y="879"/>
            <a:chExt cx="2687" cy="376"/>
          </a:xfrm>
        </p:grpSpPr>
        <p:pic>
          <p:nvPicPr>
            <p:cNvPr id="172241" name="Picture 209" descr="j0296186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1817219">
              <a:off x="1706" y="879"/>
              <a:ext cx="541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2242" name="Picture 210" descr="j0331292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8" y="896"/>
              <a:ext cx="44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2243" name="Picture 211" descr="j0331387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61" y="883"/>
              <a:ext cx="464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2244" name="Group 212"/>
          <p:cNvGrpSpPr>
            <a:grpSpLocks/>
          </p:cNvGrpSpPr>
          <p:nvPr/>
        </p:nvGrpSpPr>
        <p:grpSpPr bwMode="auto">
          <a:xfrm>
            <a:off x="942975" y="3530600"/>
            <a:ext cx="4265613" cy="596900"/>
            <a:chOff x="638" y="879"/>
            <a:chExt cx="2687" cy="376"/>
          </a:xfrm>
        </p:grpSpPr>
        <p:pic>
          <p:nvPicPr>
            <p:cNvPr id="172245" name="Picture 213" descr="j0296186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1817219">
              <a:off x="1706" y="879"/>
              <a:ext cx="541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2246" name="Picture 214" descr="j0331292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8" y="896"/>
              <a:ext cx="44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2247" name="Picture 215" descr="j0331387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61" y="883"/>
              <a:ext cx="464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2252" name="Group 220"/>
          <p:cNvGrpSpPr>
            <a:grpSpLocks/>
          </p:cNvGrpSpPr>
          <p:nvPr/>
        </p:nvGrpSpPr>
        <p:grpSpPr bwMode="auto">
          <a:xfrm>
            <a:off x="942975" y="5683250"/>
            <a:ext cx="4265613" cy="596900"/>
            <a:chOff x="638" y="879"/>
            <a:chExt cx="2687" cy="376"/>
          </a:xfrm>
        </p:grpSpPr>
        <p:pic>
          <p:nvPicPr>
            <p:cNvPr id="172253" name="Picture 221" descr="j0296186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1817219">
              <a:off x="1706" y="879"/>
              <a:ext cx="541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2254" name="Picture 222" descr="j0331292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8" y="896"/>
              <a:ext cx="44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2255" name="Picture 223" descr="j0331387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61" y="883"/>
              <a:ext cx="464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2232" name="Rectangle 200"/>
          <p:cNvSpPr>
            <a:spLocks noChangeArrowheads="1"/>
          </p:cNvSpPr>
          <p:nvPr/>
        </p:nvSpPr>
        <p:spPr bwMode="auto">
          <a:xfrm>
            <a:off x="192088" y="508000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 75</a:t>
            </a:r>
            <a:r>
              <a:rPr lang="en-GB" sz="2400" b="0">
                <a:solidFill>
                  <a:srgbClr val="D60093"/>
                </a:solidFill>
              </a:rPr>
              <a:t>   g</a:t>
            </a:r>
            <a:r>
              <a:rPr lang="en-GB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2233" name="Rectangle 201"/>
          <p:cNvSpPr>
            <a:spLocks noChangeArrowheads="1"/>
          </p:cNvSpPr>
          <p:nvPr/>
        </p:nvSpPr>
        <p:spPr bwMode="auto">
          <a:xfrm>
            <a:off x="1847850" y="5080000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50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2234" name="Rectangle 202"/>
          <p:cNvSpPr>
            <a:spLocks noChangeArrowheads="1"/>
          </p:cNvSpPr>
          <p:nvPr/>
        </p:nvSpPr>
        <p:spPr bwMode="auto">
          <a:xfrm>
            <a:off x="3513138" y="508000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25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grpSp>
        <p:nvGrpSpPr>
          <p:cNvPr id="172248" name="Group 216"/>
          <p:cNvGrpSpPr>
            <a:grpSpLocks/>
          </p:cNvGrpSpPr>
          <p:nvPr/>
        </p:nvGrpSpPr>
        <p:grpSpPr bwMode="auto">
          <a:xfrm>
            <a:off x="942975" y="4602163"/>
            <a:ext cx="4265613" cy="596900"/>
            <a:chOff x="638" y="879"/>
            <a:chExt cx="2687" cy="376"/>
          </a:xfrm>
        </p:grpSpPr>
        <p:pic>
          <p:nvPicPr>
            <p:cNvPr id="172249" name="Picture 217" descr="j0296186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1817219">
              <a:off x="1706" y="879"/>
              <a:ext cx="541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2250" name="Picture 218" descr="j0331292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8" y="896"/>
              <a:ext cx="44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2251" name="Picture 219" descr="j0331387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61" y="883"/>
              <a:ext cx="464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2267" name="Group 235"/>
          <p:cNvGrpSpPr>
            <a:grpSpLocks/>
          </p:cNvGrpSpPr>
          <p:nvPr/>
        </p:nvGrpSpPr>
        <p:grpSpPr bwMode="auto">
          <a:xfrm>
            <a:off x="7369175" y="555625"/>
            <a:ext cx="1425575" cy="5216525"/>
            <a:chOff x="4492" y="-358"/>
            <a:chExt cx="898" cy="3286"/>
          </a:xfrm>
        </p:grpSpPr>
        <p:grpSp>
          <p:nvGrpSpPr>
            <p:cNvPr id="172179" name="Group 147"/>
            <p:cNvGrpSpPr>
              <a:grpSpLocks/>
            </p:cNvGrpSpPr>
            <p:nvPr/>
          </p:nvGrpSpPr>
          <p:grpSpPr bwMode="auto">
            <a:xfrm>
              <a:off x="4492" y="-358"/>
              <a:ext cx="898" cy="3286"/>
              <a:chOff x="4462" y="1112"/>
              <a:chExt cx="352" cy="1288"/>
            </a:xfrm>
          </p:grpSpPr>
          <p:grpSp>
            <p:nvGrpSpPr>
              <p:cNvPr id="172156" name="Group 124"/>
              <p:cNvGrpSpPr>
                <a:grpSpLocks/>
              </p:cNvGrpSpPr>
              <p:nvPr/>
            </p:nvGrpSpPr>
            <p:grpSpPr bwMode="auto">
              <a:xfrm>
                <a:off x="4477" y="1112"/>
                <a:ext cx="304" cy="1288"/>
                <a:chOff x="670" y="-248"/>
                <a:chExt cx="849" cy="3598"/>
              </a:xfrm>
            </p:grpSpPr>
            <p:grpSp>
              <p:nvGrpSpPr>
                <p:cNvPr id="172157" name="Group 125"/>
                <p:cNvGrpSpPr>
                  <a:grpSpLocks/>
                </p:cNvGrpSpPr>
                <p:nvPr/>
              </p:nvGrpSpPr>
              <p:grpSpPr bwMode="auto">
                <a:xfrm>
                  <a:off x="684" y="-248"/>
                  <a:ext cx="835" cy="3597"/>
                  <a:chOff x="684" y="-248"/>
                  <a:chExt cx="835" cy="3597"/>
                </a:xfrm>
              </p:grpSpPr>
              <p:grpSp>
                <p:nvGrpSpPr>
                  <p:cNvPr id="172158" name="Group 126"/>
                  <p:cNvGrpSpPr>
                    <a:grpSpLocks/>
                  </p:cNvGrpSpPr>
                  <p:nvPr/>
                </p:nvGrpSpPr>
                <p:grpSpPr bwMode="auto">
                  <a:xfrm>
                    <a:off x="690" y="-248"/>
                    <a:ext cx="829" cy="3231"/>
                    <a:chOff x="1494" y="100"/>
                    <a:chExt cx="829" cy="3231"/>
                  </a:xfrm>
                </p:grpSpPr>
                <p:sp>
                  <p:nvSpPr>
                    <p:cNvPr id="172159" name="Freeform 127"/>
                    <p:cNvSpPr>
                      <a:spLocks/>
                    </p:cNvSpPr>
                    <p:nvPr/>
                  </p:nvSpPr>
                  <p:spPr bwMode="auto">
                    <a:xfrm flipH="1">
                      <a:off x="1599" y="2115"/>
                      <a:ext cx="38" cy="538"/>
                    </a:xfrm>
                    <a:custGeom>
                      <a:avLst/>
                      <a:gdLst/>
                      <a:ahLst/>
                      <a:cxnLst>
                        <a:cxn ang="0">
                          <a:pos x="37" y="0"/>
                        </a:cxn>
                        <a:cxn ang="0">
                          <a:pos x="0" y="21"/>
                        </a:cxn>
                        <a:cxn ang="0">
                          <a:pos x="0" y="328"/>
                        </a:cxn>
                        <a:cxn ang="0">
                          <a:pos x="25" y="220"/>
                        </a:cxn>
                        <a:cxn ang="0">
                          <a:pos x="37" y="0"/>
                        </a:cxn>
                      </a:cxnLst>
                      <a:rect l="0" t="0" r="r" b="b"/>
                      <a:pathLst>
                        <a:path w="37" h="328">
                          <a:moveTo>
                            <a:pt x="37" y="0"/>
                          </a:moveTo>
                          <a:lnTo>
                            <a:pt x="0" y="21"/>
                          </a:lnTo>
                          <a:lnTo>
                            <a:pt x="0" y="328"/>
                          </a:lnTo>
                          <a:lnTo>
                            <a:pt x="25" y="220"/>
                          </a:lnTo>
                          <a:lnTo>
                            <a:pt x="37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/>
                        </a:gs>
                        <a:gs pos="50000">
                          <a:srgbClr val="EAEAEA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31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72160" name="Group 128"/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1494" y="100"/>
                      <a:ext cx="829" cy="3231"/>
                      <a:chOff x="702" y="599"/>
                      <a:chExt cx="657" cy="1970"/>
                    </a:xfrm>
                  </p:grpSpPr>
                  <p:grpSp>
                    <p:nvGrpSpPr>
                      <p:cNvPr id="172161" name="Group 1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02" y="599"/>
                        <a:ext cx="657" cy="1970"/>
                        <a:chOff x="884" y="1933"/>
                        <a:chExt cx="1043" cy="1225"/>
                      </a:xfrm>
                    </p:grpSpPr>
                    <p:sp>
                      <p:nvSpPr>
                        <p:cNvPr id="172162" name="Oval 13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68" y="2002"/>
                          <a:ext cx="914" cy="1156"/>
                        </a:xfrm>
                        <a:prstGeom prst="ellipse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72163" name="Rectangle 13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84" y="1933"/>
                          <a:ext cx="1043" cy="67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bg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b="0">
                            <a:solidFill>
                              <a:srgbClr val="D60093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72164" name="Oval 1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H="1">
                          <a:off x="968" y="2546"/>
                          <a:ext cx="914" cy="135"/>
                        </a:xfrm>
                        <a:prstGeom prst="ellipse">
                          <a:avLst/>
                        </a:prstGeom>
                        <a:gradFill rotWithShape="1">
                          <a:gsLst>
                            <a:gs pos="0">
                              <a:schemeClr val="bg2">
                                <a:gamma/>
                                <a:tint val="13725"/>
                                <a:invGamma/>
                              </a:schemeClr>
                            </a:gs>
                            <a:gs pos="100000">
                              <a:schemeClr val="bg2"/>
                            </a:gs>
                          </a:gsLst>
                          <a:lin ang="5400000" scaled="1"/>
                        </a:gradFill>
                        <a:ln w="2857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72165" name="Line 1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00" y="2432"/>
                        <a:ext cx="283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72166" name="Group 134"/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1692" y="2119"/>
                      <a:ext cx="500" cy="1087"/>
                      <a:chOff x="806" y="1830"/>
                      <a:chExt cx="396" cy="663"/>
                    </a:xfrm>
                  </p:grpSpPr>
                  <p:sp>
                    <p:nvSpPr>
                      <p:cNvPr id="172167" name="Freeform 1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65" y="1862"/>
                        <a:ext cx="37" cy="50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5" y="0"/>
                          </a:cxn>
                          <a:cxn ang="0">
                            <a:pos x="2" y="13"/>
                          </a:cxn>
                          <a:cxn ang="0">
                            <a:pos x="2" y="501"/>
                          </a:cxn>
                          <a:cxn ang="0">
                            <a:pos x="0" y="501"/>
                          </a:cxn>
                          <a:cxn ang="0">
                            <a:pos x="32" y="402"/>
                          </a:cxn>
                          <a:cxn ang="0">
                            <a:pos x="45" y="0"/>
                          </a:cxn>
                        </a:cxnLst>
                        <a:rect l="0" t="0" r="r" b="b"/>
                        <a:pathLst>
                          <a:path w="45" h="501">
                            <a:moveTo>
                              <a:pt x="45" y="0"/>
                            </a:moveTo>
                            <a:lnTo>
                              <a:pt x="2" y="13"/>
                            </a:lnTo>
                            <a:lnTo>
                              <a:pt x="2" y="501"/>
                            </a:lnTo>
                            <a:lnTo>
                              <a:pt x="0" y="501"/>
                            </a:lnTo>
                            <a:lnTo>
                              <a:pt x="32" y="402"/>
                            </a:lnTo>
                            <a:lnTo>
                              <a:pt x="45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FFFFFF"/>
                          </a:gs>
                          <a:gs pos="50000">
                            <a:srgbClr val="EAEAEA"/>
                          </a:gs>
                          <a:gs pos="100000">
                            <a:srgbClr val="FFFFFF"/>
                          </a:gs>
                        </a:gsLst>
                        <a:lin ang="0" scaled="1"/>
                      </a:gradFill>
                      <a:ln w="635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2168" name="Freeform 1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32" y="1875"/>
                        <a:ext cx="37" cy="6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7" y="2"/>
                          </a:cxn>
                          <a:cxn ang="0">
                            <a:pos x="24" y="618"/>
                          </a:cxn>
                          <a:cxn ang="0">
                            <a:pos x="5" y="616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37" h="618">
                            <a:moveTo>
                              <a:pt x="0" y="0"/>
                            </a:moveTo>
                            <a:lnTo>
                              <a:pt x="37" y="2"/>
                            </a:lnTo>
                            <a:lnTo>
                              <a:pt x="24" y="618"/>
                            </a:lnTo>
                            <a:lnTo>
                              <a:pt x="5" y="616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FFFFFF"/>
                          </a:gs>
                          <a:gs pos="50000">
                            <a:srgbClr val="EAEAEA"/>
                          </a:gs>
                          <a:gs pos="100000">
                            <a:srgbClr val="FFFFFF"/>
                          </a:gs>
                        </a:gsLst>
                        <a:lin ang="0" scaled="1"/>
                      </a:gradFill>
                      <a:ln w="1016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2169" name="Freeform 137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806" y="1830"/>
                        <a:ext cx="30" cy="32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7" y="0"/>
                          </a:cxn>
                          <a:cxn ang="0">
                            <a:pos x="0" y="21"/>
                          </a:cxn>
                          <a:cxn ang="0">
                            <a:pos x="0" y="328"/>
                          </a:cxn>
                          <a:cxn ang="0">
                            <a:pos x="25" y="220"/>
                          </a:cxn>
                          <a:cxn ang="0">
                            <a:pos x="37" y="0"/>
                          </a:cxn>
                        </a:cxnLst>
                        <a:rect l="0" t="0" r="r" b="b"/>
                        <a:pathLst>
                          <a:path w="37" h="328">
                            <a:moveTo>
                              <a:pt x="37" y="0"/>
                            </a:moveTo>
                            <a:lnTo>
                              <a:pt x="0" y="21"/>
                            </a:lnTo>
                            <a:lnTo>
                              <a:pt x="0" y="328"/>
                            </a:lnTo>
                            <a:lnTo>
                              <a:pt x="25" y="220"/>
                            </a:lnTo>
                            <a:lnTo>
                              <a:pt x="37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FFFFFF"/>
                          </a:gs>
                          <a:gs pos="50000">
                            <a:srgbClr val="EAEAEA"/>
                          </a:gs>
                          <a:gs pos="100000">
                            <a:srgbClr val="FFFFFF"/>
                          </a:gs>
                        </a:gsLst>
                        <a:lin ang="0" scaled="1"/>
                      </a:gradFill>
                      <a:ln w="3175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2170" name="Freeform 138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899" y="1861"/>
                        <a:ext cx="37" cy="50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5" y="0"/>
                          </a:cxn>
                          <a:cxn ang="0">
                            <a:pos x="2" y="13"/>
                          </a:cxn>
                          <a:cxn ang="0">
                            <a:pos x="2" y="501"/>
                          </a:cxn>
                          <a:cxn ang="0">
                            <a:pos x="0" y="501"/>
                          </a:cxn>
                          <a:cxn ang="0">
                            <a:pos x="32" y="402"/>
                          </a:cxn>
                          <a:cxn ang="0">
                            <a:pos x="45" y="0"/>
                          </a:cxn>
                        </a:cxnLst>
                        <a:rect l="0" t="0" r="r" b="b"/>
                        <a:pathLst>
                          <a:path w="45" h="501">
                            <a:moveTo>
                              <a:pt x="45" y="0"/>
                            </a:moveTo>
                            <a:lnTo>
                              <a:pt x="2" y="13"/>
                            </a:lnTo>
                            <a:lnTo>
                              <a:pt x="2" y="501"/>
                            </a:lnTo>
                            <a:lnTo>
                              <a:pt x="0" y="501"/>
                            </a:lnTo>
                            <a:lnTo>
                              <a:pt x="32" y="402"/>
                            </a:lnTo>
                            <a:lnTo>
                              <a:pt x="45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FFFFFF"/>
                          </a:gs>
                          <a:gs pos="50000">
                            <a:srgbClr val="EAEAEA"/>
                          </a:gs>
                          <a:gs pos="100000">
                            <a:srgbClr val="FFFFFF"/>
                          </a:gs>
                        </a:gsLst>
                        <a:lin ang="0" scaled="1"/>
                      </a:gradFill>
                      <a:ln w="635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72171" name="Group 139"/>
                  <p:cNvGrpSpPr>
                    <a:grpSpLocks/>
                  </p:cNvGrpSpPr>
                  <p:nvPr/>
                </p:nvGrpSpPr>
                <p:grpSpPr bwMode="auto">
                  <a:xfrm>
                    <a:off x="684" y="2984"/>
                    <a:ext cx="792" cy="365"/>
                    <a:chOff x="672" y="3176"/>
                    <a:chExt cx="792" cy="365"/>
                  </a:xfrm>
                </p:grpSpPr>
                <p:sp>
                  <p:nvSpPr>
                    <p:cNvPr id="172172" name="Freeform 140"/>
                    <p:cNvSpPr>
                      <a:spLocks/>
                    </p:cNvSpPr>
                    <p:nvPr/>
                  </p:nvSpPr>
                  <p:spPr bwMode="auto">
                    <a:xfrm>
                      <a:off x="984" y="3176"/>
                      <a:ext cx="168" cy="2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84" y="24"/>
                        </a:cxn>
                        <a:cxn ang="0">
                          <a:pos x="168" y="4"/>
                        </a:cxn>
                      </a:cxnLst>
                      <a:rect l="0" t="0" r="r" b="b"/>
                      <a:pathLst>
                        <a:path w="168" h="25">
                          <a:moveTo>
                            <a:pt x="0" y="0"/>
                          </a:moveTo>
                          <a:cubicBezTo>
                            <a:pt x="14" y="4"/>
                            <a:pt x="56" y="23"/>
                            <a:pt x="84" y="24"/>
                          </a:cubicBezTo>
                          <a:cubicBezTo>
                            <a:pt x="112" y="25"/>
                            <a:pt x="151" y="8"/>
                            <a:pt x="168" y="4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173" name="Freeform 141"/>
                    <p:cNvSpPr>
                      <a:spLocks/>
                    </p:cNvSpPr>
                    <p:nvPr/>
                  </p:nvSpPr>
                  <p:spPr bwMode="auto">
                    <a:xfrm>
                      <a:off x="672" y="3476"/>
                      <a:ext cx="792" cy="6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377" y="64"/>
                        </a:cxn>
                        <a:cxn ang="0">
                          <a:pos x="792" y="6"/>
                        </a:cxn>
                      </a:cxnLst>
                      <a:rect l="0" t="0" r="r" b="b"/>
                      <a:pathLst>
                        <a:path w="792" h="65">
                          <a:moveTo>
                            <a:pt x="0" y="0"/>
                          </a:moveTo>
                          <a:cubicBezTo>
                            <a:pt x="123" y="30"/>
                            <a:pt x="245" y="63"/>
                            <a:pt x="377" y="64"/>
                          </a:cubicBezTo>
                          <a:cubicBezTo>
                            <a:pt x="509" y="65"/>
                            <a:pt x="721" y="16"/>
                            <a:pt x="792" y="6"/>
                          </a:cubicBezTo>
                        </a:path>
                      </a:pathLst>
                    </a:custGeom>
                    <a:noFill/>
                    <a:ln w="127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72174" name="Group 1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88" y="3176"/>
                      <a:ext cx="760" cy="304"/>
                      <a:chOff x="688" y="3176"/>
                      <a:chExt cx="760" cy="304"/>
                    </a:xfrm>
                  </p:grpSpPr>
                  <p:sp>
                    <p:nvSpPr>
                      <p:cNvPr id="172175" name="Freeform 1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48" y="3176"/>
                        <a:ext cx="300" cy="30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88" y="212"/>
                          </a:cxn>
                          <a:cxn ang="0">
                            <a:pos x="300" y="304"/>
                          </a:cxn>
                        </a:cxnLst>
                        <a:rect l="0" t="0" r="r" b="b"/>
                        <a:pathLst>
                          <a:path w="300" h="304">
                            <a:moveTo>
                              <a:pt x="0" y="0"/>
                            </a:moveTo>
                            <a:cubicBezTo>
                              <a:pt x="19" y="80"/>
                              <a:pt x="38" y="161"/>
                              <a:pt x="88" y="212"/>
                            </a:cubicBezTo>
                            <a:cubicBezTo>
                              <a:pt x="138" y="263"/>
                              <a:pt x="219" y="283"/>
                              <a:pt x="300" y="304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2176" name="Freeform 144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688" y="3176"/>
                        <a:ext cx="300" cy="30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88" y="212"/>
                          </a:cxn>
                          <a:cxn ang="0">
                            <a:pos x="300" y="304"/>
                          </a:cxn>
                        </a:cxnLst>
                        <a:rect l="0" t="0" r="r" b="b"/>
                        <a:pathLst>
                          <a:path w="300" h="304">
                            <a:moveTo>
                              <a:pt x="0" y="0"/>
                            </a:moveTo>
                            <a:cubicBezTo>
                              <a:pt x="19" y="80"/>
                              <a:pt x="38" y="161"/>
                              <a:pt x="88" y="212"/>
                            </a:cubicBezTo>
                            <a:cubicBezTo>
                              <a:pt x="138" y="263"/>
                              <a:pt x="219" y="283"/>
                              <a:pt x="300" y="304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sp>
              <p:nvSpPr>
                <p:cNvPr id="172177" name="Freeform 145"/>
                <p:cNvSpPr>
                  <a:spLocks/>
                </p:cNvSpPr>
                <p:nvPr/>
              </p:nvSpPr>
              <p:spPr bwMode="auto">
                <a:xfrm>
                  <a:off x="670" y="2951"/>
                  <a:ext cx="816" cy="399"/>
                </a:xfrm>
                <a:custGeom>
                  <a:avLst/>
                  <a:gdLst/>
                  <a:ahLst/>
                  <a:cxnLst>
                    <a:cxn ang="0">
                      <a:pos x="326" y="29"/>
                    </a:cxn>
                    <a:cxn ang="0">
                      <a:pos x="426" y="53"/>
                    </a:cxn>
                    <a:cxn ang="0">
                      <a:pos x="494" y="37"/>
                    </a:cxn>
                    <a:cxn ang="0">
                      <a:pos x="562" y="233"/>
                    </a:cxn>
                    <a:cxn ang="0">
                      <a:pos x="794" y="329"/>
                    </a:cxn>
                    <a:cxn ang="0">
                      <a:pos x="430" y="397"/>
                    </a:cxn>
                    <a:cxn ang="0">
                      <a:pos x="30" y="341"/>
                    </a:cxn>
                    <a:cxn ang="0">
                      <a:pos x="250" y="229"/>
                    </a:cxn>
                    <a:cxn ang="0">
                      <a:pos x="326" y="29"/>
                    </a:cxn>
                  </a:cxnLst>
                  <a:rect l="0" t="0" r="r" b="b"/>
                  <a:pathLst>
                    <a:path w="816" h="399">
                      <a:moveTo>
                        <a:pt x="326" y="29"/>
                      </a:moveTo>
                      <a:cubicBezTo>
                        <a:pt x="355" y="0"/>
                        <a:pt x="398" y="52"/>
                        <a:pt x="426" y="53"/>
                      </a:cubicBezTo>
                      <a:cubicBezTo>
                        <a:pt x="454" y="54"/>
                        <a:pt x="471" y="7"/>
                        <a:pt x="494" y="37"/>
                      </a:cubicBezTo>
                      <a:cubicBezTo>
                        <a:pt x="517" y="67"/>
                        <a:pt x="512" y="184"/>
                        <a:pt x="562" y="233"/>
                      </a:cubicBezTo>
                      <a:cubicBezTo>
                        <a:pt x="612" y="282"/>
                        <a:pt x="816" y="302"/>
                        <a:pt x="794" y="329"/>
                      </a:cubicBezTo>
                      <a:cubicBezTo>
                        <a:pt x="772" y="356"/>
                        <a:pt x="557" y="395"/>
                        <a:pt x="430" y="397"/>
                      </a:cubicBezTo>
                      <a:cubicBezTo>
                        <a:pt x="303" y="399"/>
                        <a:pt x="60" y="369"/>
                        <a:pt x="30" y="341"/>
                      </a:cubicBezTo>
                      <a:cubicBezTo>
                        <a:pt x="0" y="313"/>
                        <a:pt x="201" y="278"/>
                        <a:pt x="250" y="229"/>
                      </a:cubicBezTo>
                      <a:cubicBezTo>
                        <a:pt x="299" y="180"/>
                        <a:pt x="297" y="58"/>
                        <a:pt x="326" y="2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DDDDDD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2137" name="Freeform 105" descr="20%"/>
              <p:cNvSpPr>
                <a:spLocks/>
              </p:cNvSpPr>
              <p:nvPr/>
            </p:nvSpPr>
            <p:spPr bwMode="auto">
              <a:xfrm>
                <a:off x="4462" y="1540"/>
                <a:ext cx="352" cy="683"/>
              </a:xfrm>
              <a:custGeom>
                <a:avLst/>
                <a:gdLst/>
                <a:ahLst/>
                <a:cxnLst>
                  <a:cxn ang="0">
                    <a:pos x="18" y="188"/>
                  </a:cxn>
                  <a:cxn ang="0">
                    <a:pos x="12" y="163"/>
                  </a:cxn>
                  <a:cxn ang="0">
                    <a:pos x="36" y="112"/>
                  </a:cxn>
                  <a:cxn ang="0">
                    <a:pos x="43" y="86"/>
                  </a:cxn>
                  <a:cxn ang="0">
                    <a:pos x="61" y="69"/>
                  </a:cxn>
                  <a:cxn ang="0">
                    <a:pos x="297" y="60"/>
                  </a:cxn>
                  <a:cxn ang="0">
                    <a:pos x="321" y="104"/>
                  </a:cxn>
                  <a:cxn ang="0">
                    <a:pos x="340" y="154"/>
                  </a:cxn>
                  <a:cxn ang="0">
                    <a:pos x="352" y="205"/>
                  </a:cxn>
                  <a:cxn ang="0">
                    <a:pos x="315" y="455"/>
                  </a:cxn>
                  <a:cxn ang="0">
                    <a:pos x="297" y="290"/>
                  </a:cxn>
                  <a:cxn ang="0">
                    <a:pos x="261" y="315"/>
                  </a:cxn>
                  <a:cxn ang="0">
                    <a:pos x="152" y="307"/>
                  </a:cxn>
                  <a:cxn ang="0">
                    <a:pos x="97" y="279"/>
                  </a:cxn>
                  <a:cxn ang="0">
                    <a:pos x="61" y="340"/>
                  </a:cxn>
                  <a:cxn ang="0">
                    <a:pos x="43" y="655"/>
                  </a:cxn>
                  <a:cxn ang="0">
                    <a:pos x="49" y="171"/>
                  </a:cxn>
                  <a:cxn ang="0">
                    <a:pos x="43" y="137"/>
                  </a:cxn>
                  <a:cxn ang="0">
                    <a:pos x="30" y="121"/>
                  </a:cxn>
                </a:cxnLst>
                <a:rect l="0" t="0" r="r" b="b"/>
                <a:pathLst>
                  <a:path w="352" h="683">
                    <a:moveTo>
                      <a:pt x="18" y="188"/>
                    </a:moveTo>
                    <a:cubicBezTo>
                      <a:pt x="16" y="179"/>
                      <a:pt x="10" y="171"/>
                      <a:pt x="12" y="163"/>
                    </a:cubicBezTo>
                    <a:cubicBezTo>
                      <a:pt x="17" y="143"/>
                      <a:pt x="28" y="129"/>
                      <a:pt x="36" y="112"/>
                    </a:cubicBezTo>
                    <a:cubicBezTo>
                      <a:pt x="40" y="104"/>
                      <a:pt x="39" y="93"/>
                      <a:pt x="43" y="86"/>
                    </a:cubicBezTo>
                    <a:cubicBezTo>
                      <a:pt x="48" y="77"/>
                      <a:pt x="55" y="74"/>
                      <a:pt x="61" y="69"/>
                    </a:cubicBezTo>
                    <a:cubicBezTo>
                      <a:pt x="94" y="0"/>
                      <a:pt x="240" y="53"/>
                      <a:pt x="297" y="60"/>
                    </a:cubicBezTo>
                    <a:cubicBezTo>
                      <a:pt x="311" y="140"/>
                      <a:pt x="290" y="60"/>
                      <a:pt x="321" y="104"/>
                    </a:cubicBezTo>
                    <a:cubicBezTo>
                      <a:pt x="331" y="118"/>
                      <a:pt x="334" y="137"/>
                      <a:pt x="340" y="154"/>
                    </a:cubicBezTo>
                    <a:cubicBezTo>
                      <a:pt x="345" y="171"/>
                      <a:pt x="352" y="205"/>
                      <a:pt x="352" y="205"/>
                    </a:cubicBezTo>
                    <a:cubicBezTo>
                      <a:pt x="338" y="212"/>
                      <a:pt x="327" y="442"/>
                      <a:pt x="315" y="455"/>
                    </a:cubicBezTo>
                    <a:cubicBezTo>
                      <a:pt x="302" y="470"/>
                      <a:pt x="305" y="269"/>
                      <a:pt x="297" y="290"/>
                    </a:cubicBezTo>
                    <a:cubicBezTo>
                      <a:pt x="292" y="304"/>
                      <a:pt x="270" y="311"/>
                      <a:pt x="261" y="315"/>
                    </a:cubicBezTo>
                    <a:cubicBezTo>
                      <a:pt x="225" y="313"/>
                      <a:pt x="188" y="317"/>
                      <a:pt x="152" y="307"/>
                    </a:cubicBezTo>
                    <a:cubicBezTo>
                      <a:pt x="122" y="299"/>
                      <a:pt x="128" y="296"/>
                      <a:pt x="97" y="279"/>
                    </a:cubicBezTo>
                    <a:cubicBezTo>
                      <a:pt x="87" y="286"/>
                      <a:pt x="70" y="277"/>
                      <a:pt x="61" y="340"/>
                    </a:cubicBezTo>
                    <a:cubicBezTo>
                      <a:pt x="52" y="403"/>
                      <a:pt x="45" y="683"/>
                      <a:pt x="43" y="655"/>
                    </a:cubicBezTo>
                    <a:cubicBezTo>
                      <a:pt x="23" y="569"/>
                      <a:pt x="0" y="236"/>
                      <a:pt x="49" y="171"/>
                    </a:cubicBezTo>
                    <a:cubicBezTo>
                      <a:pt x="47" y="160"/>
                      <a:pt x="47" y="147"/>
                      <a:pt x="43" y="137"/>
                    </a:cubicBezTo>
                    <a:cubicBezTo>
                      <a:pt x="40" y="130"/>
                      <a:pt x="30" y="121"/>
                      <a:pt x="30" y="121"/>
                    </a:cubicBezTo>
                  </a:path>
                </a:pathLst>
              </a:custGeom>
              <a:pattFill prst="pct20">
                <a:fgClr>
                  <a:srgbClr val="FF3399"/>
                </a:fgClr>
                <a:bgClr>
                  <a:schemeClr val="bg1"/>
                </a:bgClr>
              </a:pattFill>
              <a:ln w="9525" cap="flat">
                <a:solidFill>
                  <a:srgbClr val="FF3399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2256" name="Group 224"/>
            <p:cNvGrpSpPr>
              <a:grpSpLocks/>
            </p:cNvGrpSpPr>
            <p:nvPr/>
          </p:nvGrpSpPr>
          <p:grpSpPr bwMode="auto">
            <a:xfrm>
              <a:off x="4955" y="148"/>
              <a:ext cx="378" cy="1091"/>
              <a:chOff x="1412" y="1902"/>
              <a:chExt cx="378" cy="1091"/>
            </a:xfrm>
          </p:grpSpPr>
          <p:sp>
            <p:nvSpPr>
              <p:cNvPr id="172257" name="Rectangle 225" descr="Wide upward diagonal"/>
              <p:cNvSpPr>
                <a:spLocks noChangeArrowheads="1"/>
              </p:cNvSpPr>
              <p:nvPr/>
            </p:nvSpPr>
            <p:spPr bwMode="auto">
              <a:xfrm rot="1708173">
                <a:off x="1643" y="1902"/>
                <a:ext cx="33" cy="1091"/>
              </a:xfrm>
              <a:prstGeom prst="rect">
                <a:avLst/>
              </a:prstGeom>
              <a:pattFill prst="wdUpDiag">
                <a:fgClr>
                  <a:srgbClr val="9900CC"/>
                </a:fgClr>
                <a:bgClr>
                  <a:srgbClr val="FF99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2258" name="Group 226"/>
              <p:cNvGrpSpPr>
                <a:grpSpLocks/>
              </p:cNvGrpSpPr>
              <p:nvPr/>
            </p:nvGrpSpPr>
            <p:grpSpPr bwMode="auto">
              <a:xfrm>
                <a:off x="1412" y="2377"/>
                <a:ext cx="233" cy="154"/>
                <a:chOff x="1071" y="2368"/>
                <a:chExt cx="233" cy="154"/>
              </a:xfrm>
            </p:grpSpPr>
            <p:sp>
              <p:nvSpPr>
                <p:cNvPr id="172259" name="Oval 227" descr="Wide upward diagonal"/>
                <p:cNvSpPr>
                  <a:spLocks noChangeAspect="1" noChangeArrowheads="1"/>
                </p:cNvSpPr>
                <p:nvPr/>
              </p:nvSpPr>
              <p:spPr bwMode="auto">
                <a:xfrm>
                  <a:off x="1071" y="2368"/>
                  <a:ext cx="233" cy="154"/>
                </a:xfrm>
                <a:prstGeom prst="ellipse">
                  <a:avLst/>
                </a:prstGeom>
                <a:pattFill prst="wdUpDiag">
                  <a:fgClr>
                    <a:srgbClr val="9900CC"/>
                  </a:fgClr>
                  <a:bgClr>
                    <a:srgbClr val="FF99FF"/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2260" name="Oval 228"/>
                <p:cNvSpPr>
                  <a:spLocks noChangeAspect="1" noChangeArrowheads="1"/>
                </p:cNvSpPr>
                <p:nvPr/>
              </p:nvSpPr>
              <p:spPr bwMode="auto">
                <a:xfrm>
                  <a:off x="1097" y="2377"/>
                  <a:ext cx="175" cy="115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2261" name="Group 229"/>
              <p:cNvGrpSpPr>
                <a:grpSpLocks/>
              </p:cNvGrpSpPr>
              <p:nvPr/>
            </p:nvGrpSpPr>
            <p:grpSpPr bwMode="auto">
              <a:xfrm>
                <a:off x="1488" y="2287"/>
                <a:ext cx="233" cy="154"/>
                <a:chOff x="1071" y="2368"/>
                <a:chExt cx="233" cy="154"/>
              </a:xfrm>
            </p:grpSpPr>
            <p:sp>
              <p:nvSpPr>
                <p:cNvPr id="172262" name="Oval 230" descr="Wide upward diagonal"/>
                <p:cNvSpPr>
                  <a:spLocks noChangeAspect="1" noChangeArrowheads="1"/>
                </p:cNvSpPr>
                <p:nvPr/>
              </p:nvSpPr>
              <p:spPr bwMode="auto">
                <a:xfrm>
                  <a:off x="1071" y="2368"/>
                  <a:ext cx="233" cy="154"/>
                </a:xfrm>
                <a:prstGeom prst="ellipse">
                  <a:avLst/>
                </a:prstGeom>
                <a:pattFill prst="wdUpDiag">
                  <a:fgClr>
                    <a:srgbClr val="6600CC"/>
                  </a:fgClr>
                  <a:bgClr>
                    <a:srgbClr val="FF99FF"/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2263" name="Oval 231"/>
                <p:cNvSpPr>
                  <a:spLocks noChangeAspect="1" noChangeArrowheads="1"/>
                </p:cNvSpPr>
                <p:nvPr/>
              </p:nvSpPr>
              <p:spPr bwMode="auto">
                <a:xfrm>
                  <a:off x="1097" y="2377"/>
                  <a:ext cx="175" cy="115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2264" name="Group 232"/>
              <p:cNvGrpSpPr>
                <a:grpSpLocks/>
              </p:cNvGrpSpPr>
              <p:nvPr/>
            </p:nvGrpSpPr>
            <p:grpSpPr bwMode="auto">
              <a:xfrm>
                <a:off x="1557" y="2200"/>
                <a:ext cx="233" cy="154"/>
                <a:chOff x="1071" y="2368"/>
                <a:chExt cx="233" cy="154"/>
              </a:xfrm>
            </p:grpSpPr>
            <p:sp>
              <p:nvSpPr>
                <p:cNvPr id="172265" name="Oval 233" descr="Wide upward diagonal"/>
                <p:cNvSpPr>
                  <a:spLocks noChangeAspect="1" noChangeArrowheads="1"/>
                </p:cNvSpPr>
                <p:nvPr/>
              </p:nvSpPr>
              <p:spPr bwMode="auto">
                <a:xfrm>
                  <a:off x="1071" y="2368"/>
                  <a:ext cx="233" cy="154"/>
                </a:xfrm>
                <a:prstGeom prst="ellipse">
                  <a:avLst/>
                </a:prstGeom>
                <a:pattFill prst="wdUpDiag">
                  <a:fgClr>
                    <a:srgbClr val="6600CC"/>
                  </a:fgClr>
                  <a:bgClr>
                    <a:srgbClr val="FF99FF"/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2266" name="Oval 234"/>
                <p:cNvSpPr>
                  <a:spLocks noChangeAspect="1" noChangeArrowheads="1"/>
                </p:cNvSpPr>
                <p:nvPr/>
              </p:nvSpPr>
              <p:spPr bwMode="auto">
                <a:xfrm>
                  <a:off x="1097" y="2377"/>
                  <a:ext cx="175" cy="115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72268" name="AutoShape 236"/>
          <p:cNvSpPr>
            <a:spLocks noChangeArrowheads="1"/>
          </p:cNvSpPr>
          <p:nvPr/>
        </p:nvSpPr>
        <p:spPr bwMode="auto">
          <a:xfrm>
            <a:off x="41275" y="157163"/>
            <a:ext cx="3127375" cy="1128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STEP 1: Choose the maths!</a:t>
            </a:r>
          </a:p>
          <a:p>
            <a:pPr algn="ctr"/>
            <a:r>
              <a:rPr lang="en-GB" sz="1600">
                <a:latin typeface="Comic Sans MS" pitchFamily="66" charset="0"/>
              </a:rPr>
              <a:t>x or </a:t>
            </a:r>
            <a:r>
              <a:rPr lang="en-US" sz="1600">
                <a:latin typeface="Comic Sans MS" pitchFamily="66" charset="0"/>
              </a:rPr>
              <a:t>÷</a:t>
            </a:r>
            <a:r>
              <a:rPr lang="en-GB" sz="1600">
                <a:latin typeface="Comic Sans MS" pitchFamily="66" charset="0"/>
              </a:rPr>
              <a:t> ?</a:t>
            </a:r>
          </a:p>
          <a:p>
            <a:pPr algn="ctr"/>
            <a:r>
              <a:rPr lang="en-GB" sz="1600">
                <a:latin typeface="Comic Sans MS" pitchFamily="66" charset="0"/>
              </a:rPr>
              <a:t>BIGGER means X</a:t>
            </a:r>
          </a:p>
          <a:p>
            <a:pPr algn="ctr"/>
            <a:r>
              <a:rPr lang="en-GB" sz="1600">
                <a:latin typeface="Comic Sans MS" pitchFamily="66" charset="0"/>
              </a:rPr>
              <a:t>SMALLER means </a:t>
            </a:r>
            <a:r>
              <a:rPr lang="en-US" sz="2200"/>
              <a:t>÷</a:t>
            </a:r>
            <a:r>
              <a:rPr lang="en-GB" sz="1600">
                <a:latin typeface="Comic Sans MS" pitchFamily="66" charset="0"/>
              </a:rPr>
              <a:t> </a:t>
            </a:r>
          </a:p>
        </p:txBody>
      </p:sp>
      <p:sp>
        <p:nvSpPr>
          <p:cNvPr id="172269" name="AutoShape 237"/>
          <p:cNvSpPr>
            <a:spLocks noChangeArrowheads="1"/>
          </p:cNvSpPr>
          <p:nvPr/>
        </p:nvSpPr>
        <p:spPr bwMode="auto">
          <a:xfrm>
            <a:off x="3048000" y="547688"/>
            <a:ext cx="3127375" cy="1128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STEP 2: Do the maths! </a:t>
            </a:r>
          </a:p>
          <a:p>
            <a:r>
              <a:rPr lang="en-GB" sz="1600">
                <a:latin typeface="Comic Sans MS" pitchFamily="66" charset="0"/>
              </a:rPr>
              <a:t>DO THE SAME X or </a:t>
            </a:r>
            <a:r>
              <a:rPr lang="en-US"/>
              <a:t>÷</a:t>
            </a:r>
            <a:r>
              <a:rPr lang="en-GB" sz="1600">
                <a:latin typeface="Comic Sans MS" pitchFamily="66" charset="0"/>
              </a:rPr>
              <a:t> to ALL ingredients </a:t>
            </a:r>
          </a:p>
        </p:txBody>
      </p:sp>
      <p:sp>
        <p:nvSpPr>
          <p:cNvPr id="172270" name="AutoShape 238"/>
          <p:cNvSpPr>
            <a:spLocks noChangeArrowheads="1"/>
          </p:cNvSpPr>
          <p:nvPr/>
        </p:nvSpPr>
        <p:spPr bwMode="auto">
          <a:xfrm>
            <a:off x="5988050" y="157163"/>
            <a:ext cx="3127375" cy="13843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STEP 3: CHECK the maths!</a:t>
            </a:r>
          </a:p>
          <a:p>
            <a:pPr algn="ctr"/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- using ratio.</a:t>
            </a:r>
            <a:endParaRPr lang="en-GB" sz="1600">
              <a:latin typeface="Comic Sans MS" pitchFamily="66" charset="0"/>
            </a:endParaRPr>
          </a:p>
          <a:p>
            <a:pPr algn="ctr"/>
            <a:r>
              <a:rPr lang="en-GB" sz="1600">
                <a:latin typeface="Comic Sans MS" pitchFamily="66" charset="0"/>
              </a:rPr>
              <a:t>Eg: The bananas’ weight is ALWAYS twice the melons’ weight.</a:t>
            </a:r>
          </a:p>
        </p:txBody>
      </p:sp>
      <p:sp>
        <p:nvSpPr>
          <p:cNvPr id="172271" name="AutoShape 239"/>
          <p:cNvSpPr>
            <a:spLocks noChangeArrowheads="1"/>
          </p:cNvSpPr>
          <p:nvPr/>
        </p:nvSpPr>
        <p:spPr bwMode="auto">
          <a:xfrm>
            <a:off x="7067550" y="4824413"/>
            <a:ext cx="2192338" cy="1835150"/>
          </a:xfrm>
          <a:prstGeom prst="wedgeRectCallout">
            <a:avLst>
              <a:gd name="adj1" fmla="val -62167"/>
              <a:gd name="adj2" fmla="val 12801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57150" cmpd="thinThick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1600" b="0">
                <a:latin typeface="Comic Sans MS" pitchFamily="66" charset="0"/>
              </a:rPr>
              <a:t>You can work this out from the quantities for 1 person, BUT …</a:t>
            </a:r>
          </a:p>
          <a:p>
            <a:pPr algn="ctr"/>
            <a:r>
              <a:rPr lang="en-GB" sz="1600" b="0">
                <a:latin typeface="Comic Sans MS" pitchFamily="66" charset="0"/>
              </a:rPr>
              <a:t>Can you see a shortcut?</a:t>
            </a:r>
          </a:p>
        </p:txBody>
      </p:sp>
      <p:sp>
        <p:nvSpPr>
          <p:cNvPr id="172272" name="AutoShape 240"/>
          <p:cNvSpPr>
            <a:spLocks noChangeArrowheads="1"/>
          </p:cNvSpPr>
          <p:nvPr/>
        </p:nvSpPr>
        <p:spPr bwMode="auto">
          <a:xfrm>
            <a:off x="7099300" y="2932113"/>
            <a:ext cx="2192338" cy="3816350"/>
          </a:xfrm>
          <a:prstGeom prst="wedgeRectCallout">
            <a:avLst>
              <a:gd name="adj1" fmla="val -65278"/>
              <a:gd name="adj2" fmla="val 32403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57150" cmpd="thinThick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/>
              <a:t>General Method:</a:t>
            </a:r>
          </a:p>
          <a:p>
            <a:r>
              <a:rPr lang="en-GB" b="0"/>
              <a:t>1) Work out the </a:t>
            </a:r>
          </a:p>
          <a:p>
            <a:r>
              <a:rPr lang="en-GB" b="0"/>
              <a:t>    recipe for 1.</a:t>
            </a:r>
          </a:p>
          <a:p>
            <a:r>
              <a:rPr lang="en-GB" b="0"/>
              <a:t>2) Multiply by the </a:t>
            </a:r>
          </a:p>
          <a:p>
            <a:r>
              <a:rPr lang="en-GB" b="0"/>
              <a:t>    number you need</a:t>
            </a:r>
          </a:p>
          <a:p>
            <a:pPr algn="ctr"/>
            <a:endParaRPr lang="en-GB" b="0"/>
          </a:p>
          <a:p>
            <a:pPr algn="ctr"/>
            <a:endParaRPr lang="en-GB" b="0"/>
          </a:p>
          <a:p>
            <a:pPr algn="ctr"/>
            <a:r>
              <a:rPr lang="en-GB"/>
              <a:t>Shortcut:</a:t>
            </a:r>
            <a:r>
              <a:rPr lang="en-GB" b="0"/>
              <a:t> </a:t>
            </a:r>
          </a:p>
          <a:p>
            <a:r>
              <a:rPr lang="en-GB" b="0"/>
              <a:t>1) Work out from the </a:t>
            </a:r>
          </a:p>
          <a:p>
            <a:r>
              <a:rPr lang="en-GB" b="0"/>
              <a:t>    quantities for 2 </a:t>
            </a:r>
          </a:p>
          <a:p>
            <a:r>
              <a:rPr lang="en-GB" b="0"/>
              <a:t>    people.  </a:t>
            </a:r>
          </a:p>
          <a:p>
            <a:r>
              <a:rPr lang="en-GB" b="0"/>
              <a:t>2) X 3  </a:t>
            </a:r>
          </a:p>
          <a:p>
            <a:r>
              <a:rPr lang="en-GB" b="0"/>
              <a:t>   (easier than X6)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7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2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7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7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7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7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7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7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7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17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7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7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7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7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7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17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17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17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172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172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172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17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17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5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7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72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5" dur="500"/>
                                        <p:tgtEl>
                                          <p:spTgt spid="17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2" dur="500"/>
                                        <p:tgtEl>
                                          <p:spTgt spid="17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9" dur="500"/>
                                        <p:tgtEl>
                                          <p:spTgt spid="17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7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72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3" dur="500"/>
                                        <p:tgtEl>
                                          <p:spTgt spid="17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139" grpId="1" animBg="1"/>
      <p:bldP spid="172140" grpId="1" animBg="1"/>
      <p:bldP spid="172141" grpId="1" animBg="1"/>
      <p:bldP spid="172143" grpId="0"/>
      <p:bldP spid="172144" grpId="0" animBg="1"/>
      <p:bldP spid="172144" grpId="1" animBg="1"/>
      <p:bldP spid="172145" grpId="0" animBg="1"/>
      <p:bldP spid="172145" grpId="1" animBg="1"/>
      <p:bldP spid="172146" grpId="0" animBg="1"/>
      <p:bldP spid="172146" grpId="1" animBg="1"/>
      <p:bldP spid="172147" grpId="0" animBg="1"/>
      <p:bldP spid="172148" grpId="0"/>
      <p:bldP spid="172196" grpId="0" animBg="1"/>
      <p:bldP spid="172196" grpId="1" animBg="1"/>
      <p:bldP spid="172197" grpId="0" animBg="1"/>
      <p:bldP spid="172197" grpId="1" animBg="1"/>
      <p:bldP spid="172198" grpId="0" animBg="1"/>
      <p:bldP spid="172198" grpId="1" animBg="1"/>
      <p:bldP spid="172199" grpId="0" animBg="1"/>
      <p:bldP spid="172225" grpId="0" animBg="1"/>
      <p:bldP spid="172226" grpId="0" animBg="1"/>
      <p:bldP spid="172227" grpId="0" animBg="1"/>
      <p:bldP spid="172228" grpId="0" animBg="1"/>
      <p:bldP spid="172229" grpId="0" animBg="1"/>
      <p:bldP spid="172230" grpId="0" animBg="1"/>
      <p:bldP spid="172231" grpId="0"/>
      <p:bldP spid="172235" grpId="0" animBg="1"/>
      <p:bldP spid="172236" grpId="0" animBg="1"/>
      <p:bldP spid="172237" grpId="0" animBg="1"/>
      <p:bldP spid="172152" grpId="0" animBg="1"/>
      <p:bldP spid="172149" grpId="0" animBg="1"/>
      <p:bldP spid="172149" grpId="1" animBg="1"/>
      <p:bldP spid="172150" grpId="0" animBg="1"/>
      <p:bldP spid="172150" grpId="1" animBg="1"/>
      <p:bldP spid="172151" grpId="0" animBg="1"/>
      <p:bldP spid="172151" grpId="1" animBg="1"/>
      <p:bldP spid="172232" grpId="0" animBg="1"/>
      <p:bldP spid="172233" grpId="0" animBg="1"/>
      <p:bldP spid="172234" grpId="0" animBg="1"/>
      <p:bldP spid="172268" grpId="1" animBg="1"/>
      <p:bldP spid="172269" grpId="1" animBg="1"/>
      <p:bldP spid="172270" grpId="1" animBg="1"/>
      <p:bldP spid="172271" grpId="0" animBg="1"/>
      <p:bldP spid="172271" grpId="1" animBg="1"/>
      <p:bldP spid="172271" grpId="2" animBg="1"/>
      <p:bldP spid="172272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Further Practical Examples</a:t>
            </a:r>
            <a:br>
              <a:rPr lang="en-GB" b="1"/>
            </a:br>
            <a:r>
              <a:rPr lang="en-GB" sz="3600" b="1"/>
              <a:t> </a:t>
            </a:r>
            <a:r>
              <a:rPr lang="en-GB" sz="2400" b="1"/>
              <a:t>Recipe No.2  Raspberry Fruitloop</a:t>
            </a:r>
            <a:br>
              <a:rPr lang="en-GB" sz="2400" b="1"/>
            </a:br>
            <a:r>
              <a:rPr lang="en-GB" sz="1800" b="1"/>
              <a:t>(Same ingredients.  Different amounts)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65325"/>
            <a:ext cx="6448425" cy="4525963"/>
          </a:xfrm>
          <a:ln w="57150" cmpd="thinThick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800" b="1"/>
              <a:t>Serves 10 people</a:t>
            </a:r>
            <a:r>
              <a:rPr lang="en-GB" sz="2800" b="1" i="1"/>
              <a:t/>
            </a:r>
            <a:br>
              <a:rPr lang="en-GB" sz="2800" b="1" i="1"/>
            </a:br>
            <a:endParaRPr lang="en-GB" sz="2800" b="1"/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b="1"/>
              <a:t>Ingredients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/>
              <a:t>500 g raspberries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/>
              <a:t>250 g bananas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/>
              <a:t>150 g melon   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/>
              <a:t> 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/>
              <a:t> </a:t>
            </a:r>
            <a:r>
              <a:rPr lang="en-GB" sz="2800" b="1"/>
              <a:t>Method</a:t>
            </a:r>
            <a:endParaRPr lang="en-GB" sz="2800" b="1" i="1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 i="1"/>
              <a:t> Place ingredients in a juicer and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 i="1"/>
              <a:t> switch on power for 30 seconds.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800" i="1"/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i="1"/>
              <a:t> Pour  and serve with fresh raspberries</a:t>
            </a:r>
          </a:p>
        </p:txBody>
      </p:sp>
      <p:pic>
        <p:nvPicPr>
          <p:cNvPr id="177157" name="Picture 5" descr="j033129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2743200"/>
            <a:ext cx="108426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7158" name="Picture 6" descr="j0331387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9313" y="1978025"/>
            <a:ext cx="22955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7388" name="Group 236"/>
          <p:cNvGrpSpPr>
            <a:grpSpLocks/>
          </p:cNvGrpSpPr>
          <p:nvPr/>
        </p:nvGrpSpPr>
        <p:grpSpPr bwMode="auto">
          <a:xfrm>
            <a:off x="7424738" y="1530350"/>
            <a:ext cx="1457325" cy="4495800"/>
            <a:chOff x="4420" y="1054"/>
            <a:chExt cx="1385" cy="2832"/>
          </a:xfrm>
        </p:grpSpPr>
        <p:sp>
          <p:nvSpPr>
            <p:cNvPr id="177334" name="AutoShape 182"/>
            <p:cNvSpPr>
              <a:spLocks noChangeArrowheads="1"/>
            </p:cNvSpPr>
            <p:nvPr/>
          </p:nvSpPr>
          <p:spPr bwMode="auto">
            <a:xfrm>
              <a:off x="4760" y="2104"/>
              <a:ext cx="618" cy="1782"/>
            </a:xfrm>
            <a:prstGeom prst="can">
              <a:avLst>
                <a:gd name="adj" fmla="val 72087"/>
              </a:avLst>
            </a:prstGeom>
            <a:gradFill rotWithShape="1">
              <a:gsLst>
                <a:gs pos="0">
                  <a:srgbClr val="FF0066"/>
                </a:gs>
                <a:gs pos="50000">
                  <a:schemeClr val="bg1"/>
                </a:gs>
                <a:gs pos="100000">
                  <a:srgbClr val="FF0066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322" name="Freeform 170" descr="90%"/>
            <p:cNvSpPr>
              <a:spLocks/>
            </p:cNvSpPr>
            <p:nvPr/>
          </p:nvSpPr>
          <p:spPr bwMode="auto">
            <a:xfrm>
              <a:off x="4574" y="1736"/>
              <a:ext cx="966" cy="1717"/>
            </a:xfrm>
            <a:custGeom>
              <a:avLst/>
              <a:gdLst/>
              <a:ahLst/>
              <a:cxnLst>
                <a:cxn ang="0">
                  <a:pos x="160" y="286"/>
                </a:cxn>
                <a:cxn ang="0">
                  <a:pos x="178" y="219"/>
                </a:cxn>
                <a:cxn ang="0">
                  <a:pos x="224" y="176"/>
                </a:cxn>
                <a:cxn ang="0">
                  <a:pos x="826" y="153"/>
                </a:cxn>
                <a:cxn ang="0">
                  <a:pos x="887" y="265"/>
                </a:cxn>
                <a:cxn ang="0">
                  <a:pos x="935" y="393"/>
                </a:cxn>
                <a:cxn ang="0">
                  <a:pos x="966" y="523"/>
                </a:cxn>
                <a:cxn ang="0">
                  <a:pos x="872" y="1160"/>
                </a:cxn>
                <a:cxn ang="0">
                  <a:pos x="826" y="740"/>
                </a:cxn>
                <a:cxn ang="0">
                  <a:pos x="734" y="803"/>
                </a:cxn>
                <a:cxn ang="0">
                  <a:pos x="456" y="783"/>
                </a:cxn>
                <a:cxn ang="0">
                  <a:pos x="315" y="712"/>
                </a:cxn>
                <a:cxn ang="0">
                  <a:pos x="178" y="1671"/>
                </a:cxn>
                <a:cxn ang="0">
                  <a:pos x="125" y="429"/>
                </a:cxn>
                <a:cxn ang="0">
                  <a:pos x="145" y="309"/>
                </a:cxn>
              </a:cxnLst>
              <a:rect l="0" t="0" r="r" b="b"/>
              <a:pathLst>
                <a:path w="966" h="1717">
                  <a:moveTo>
                    <a:pt x="160" y="286"/>
                  </a:moveTo>
                  <a:cubicBezTo>
                    <a:pt x="170" y="265"/>
                    <a:pt x="167" y="237"/>
                    <a:pt x="178" y="219"/>
                  </a:cubicBezTo>
                  <a:cubicBezTo>
                    <a:pt x="190" y="196"/>
                    <a:pt x="208" y="189"/>
                    <a:pt x="224" y="176"/>
                  </a:cubicBezTo>
                  <a:cubicBezTo>
                    <a:pt x="308" y="0"/>
                    <a:pt x="680" y="135"/>
                    <a:pt x="826" y="153"/>
                  </a:cubicBezTo>
                  <a:cubicBezTo>
                    <a:pt x="861" y="357"/>
                    <a:pt x="808" y="153"/>
                    <a:pt x="887" y="265"/>
                  </a:cubicBezTo>
                  <a:cubicBezTo>
                    <a:pt x="912" y="301"/>
                    <a:pt x="920" y="349"/>
                    <a:pt x="935" y="393"/>
                  </a:cubicBezTo>
                  <a:cubicBezTo>
                    <a:pt x="948" y="436"/>
                    <a:pt x="966" y="523"/>
                    <a:pt x="966" y="523"/>
                  </a:cubicBezTo>
                  <a:cubicBezTo>
                    <a:pt x="930" y="541"/>
                    <a:pt x="902" y="1127"/>
                    <a:pt x="872" y="1160"/>
                  </a:cubicBezTo>
                  <a:cubicBezTo>
                    <a:pt x="838" y="1199"/>
                    <a:pt x="846" y="686"/>
                    <a:pt x="826" y="740"/>
                  </a:cubicBezTo>
                  <a:cubicBezTo>
                    <a:pt x="813" y="775"/>
                    <a:pt x="757" y="793"/>
                    <a:pt x="734" y="803"/>
                  </a:cubicBezTo>
                  <a:cubicBezTo>
                    <a:pt x="642" y="798"/>
                    <a:pt x="548" y="809"/>
                    <a:pt x="456" y="783"/>
                  </a:cubicBezTo>
                  <a:cubicBezTo>
                    <a:pt x="379" y="763"/>
                    <a:pt x="395" y="755"/>
                    <a:pt x="315" y="712"/>
                  </a:cubicBezTo>
                  <a:cubicBezTo>
                    <a:pt x="269" y="860"/>
                    <a:pt x="198" y="1717"/>
                    <a:pt x="178" y="1671"/>
                  </a:cubicBezTo>
                  <a:cubicBezTo>
                    <a:pt x="127" y="1451"/>
                    <a:pt x="0" y="595"/>
                    <a:pt x="125" y="429"/>
                  </a:cubicBezTo>
                  <a:cubicBezTo>
                    <a:pt x="120" y="202"/>
                    <a:pt x="142" y="329"/>
                    <a:pt x="145" y="309"/>
                  </a:cubicBezTo>
                </a:path>
              </a:pathLst>
            </a:custGeom>
            <a:pattFill prst="pct90">
              <a:fgClr>
                <a:srgbClr val="FF3399"/>
              </a:fgClr>
              <a:bgClr>
                <a:schemeClr val="bg1"/>
              </a:bgClr>
            </a:pattFill>
            <a:ln w="9525" cap="flat">
              <a:solidFill>
                <a:srgbClr val="FF3399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7360" name="Group 208"/>
            <p:cNvGrpSpPr>
              <a:grpSpLocks/>
            </p:cNvGrpSpPr>
            <p:nvPr/>
          </p:nvGrpSpPr>
          <p:grpSpPr bwMode="auto">
            <a:xfrm rot="-345043">
              <a:off x="4420" y="1054"/>
              <a:ext cx="632" cy="1023"/>
              <a:chOff x="4386" y="856"/>
              <a:chExt cx="809" cy="1310"/>
            </a:xfrm>
          </p:grpSpPr>
          <p:sp>
            <p:nvSpPr>
              <p:cNvPr id="177324" name="Rectangle 172" descr="Wide upward diagonal"/>
              <p:cNvSpPr>
                <a:spLocks noChangeArrowheads="1"/>
              </p:cNvSpPr>
              <p:nvPr/>
            </p:nvSpPr>
            <p:spPr bwMode="auto">
              <a:xfrm rot="21553239" flipH="1">
                <a:off x="5039" y="1075"/>
                <a:ext cx="33" cy="1091"/>
              </a:xfrm>
              <a:prstGeom prst="rect">
                <a:avLst/>
              </a:prstGeom>
              <a:pattFill prst="wdUpDiag">
                <a:fgClr>
                  <a:srgbClr val="FFFF00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7359" name="Group 207"/>
              <p:cNvGrpSpPr>
                <a:grpSpLocks/>
              </p:cNvGrpSpPr>
              <p:nvPr/>
            </p:nvGrpSpPr>
            <p:grpSpPr bwMode="auto">
              <a:xfrm>
                <a:off x="4386" y="856"/>
                <a:ext cx="809" cy="908"/>
                <a:chOff x="4386" y="856"/>
                <a:chExt cx="809" cy="908"/>
              </a:xfrm>
            </p:grpSpPr>
            <p:grpSp>
              <p:nvGrpSpPr>
                <p:cNvPr id="177357" name="Group 205"/>
                <p:cNvGrpSpPr>
                  <a:grpSpLocks/>
                </p:cNvGrpSpPr>
                <p:nvPr/>
              </p:nvGrpSpPr>
              <p:grpSpPr bwMode="auto">
                <a:xfrm rot="529135">
                  <a:off x="4916" y="1386"/>
                  <a:ext cx="279" cy="378"/>
                  <a:chOff x="5006" y="1386"/>
                  <a:chExt cx="279" cy="378"/>
                </a:xfrm>
              </p:grpSpPr>
              <p:grpSp>
                <p:nvGrpSpPr>
                  <p:cNvPr id="177325" name="Group 173"/>
                  <p:cNvGrpSpPr>
                    <a:grpSpLocks/>
                  </p:cNvGrpSpPr>
                  <p:nvPr/>
                </p:nvGrpSpPr>
                <p:grpSpPr bwMode="auto">
                  <a:xfrm rot="1661411" flipH="1">
                    <a:off x="5052" y="1610"/>
                    <a:ext cx="233" cy="154"/>
                    <a:chOff x="1071" y="2368"/>
                    <a:chExt cx="233" cy="154"/>
                  </a:xfrm>
                </p:grpSpPr>
                <p:sp>
                  <p:nvSpPr>
                    <p:cNvPr id="177326" name="Oval 174" descr="Wide upward diagonal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71" y="2368"/>
                      <a:ext cx="233" cy="154"/>
                    </a:xfrm>
                    <a:prstGeom prst="ellipse">
                      <a:avLst/>
                    </a:prstGeom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7327" name="Oval 17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97" y="2377"/>
                      <a:ext cx="175" cy="11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77328" name="Group 176"/>
                  <p:cNvGrpSpPr>
                    <a:grpSpLocks/>
                  </p:cNvGrpSpPr>
                  <p:nvPr/>
                </p:nvGrpSpPr>
                <p:grpSpPr bwMode="auto">
                  <a:xfrm rot="1661411" flipH="1">
                    <a:off x="5027" y="1495"/>
                    <a:ext cx="233" cy="154"/>
                    <a:chOff x="1071" y="2368"/>
                    <a:chExt cx="233" cy="154"/>
                  </a:xfrm>
                </p:grpSpPr>
                <p:sp>
                  <p:nvSpPr>
                    <p:cNvPr id="177329" name="Oval 177" descr="Wide upward diagonal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71" y="2368"/>
                      <a:ext cx="233" cy="154"/>
                    </a:xfrm>
                    <a:prstGeom prst="ellipse">
                      <a:avLst/>
                    </a:prstGeom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7330" name="Oval 17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97" y="2377"/>
                      <a:ext cx="175" cy="11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77331" name="Group 179"/>
                  <p:cNvGrpSpPr>
                    <a:grpSpLocks/>
                  </p:cNvGrpSpPr>
                  <p:nvPr/>
                </p:nvGrpSpPr>
                <p:grpSpPr bwMode="auto">
                  <a:xfrm rot="1661411" flipH="1">
                    <a:off x="5006" y="1386"/>
                    <a:ext cx="233" cy="154"/>
                    <a:chOff x="1071" y="2368"/>
                    <a:chExt cx="233" cy="154"/>
                  </a:xfrm>
                </p:grpSpPr>
                <p:sp>
                  <p:nvSpPr>
                    <p:cNvPr id="177332" name="Oval 180" descr="Wide upward diagonal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71" y="2368"/>
                      <a:ext cx="233" cy="154"/>
                    </a:xfrm>
                    <a:prstGeom prst="ellipse">
                      <a:avLst/>
                    </a:prstGeom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7333" name="Oval 18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97" y="2377"/>
                      <a:ext cx="175" cy="11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7358" name="Group 206"/>
                <p:cNvGrpSpPr>
                  <a:grpSpLocks/>
                </p:cNvGrpSpPr>
                <p:nvPr/>
              </p:nvGrpSpPr>
              <p:grpSpPr bwMode="auto">
                <a:xfrm>
                  <a:off x="4386" y="856"/>
                  <a:ext cx="690" cy="279"/>
                  <a:chOff x="4368" y="940"/>
                  <a:chExt cx="690" cy="279"/>
                </a:xfrm>
              </p:grpSpPr>
              <p:sp>
                <p:nvSpPr>
                  <p:cNvPr id="177336" name="Rectangle 184" descr="Wide upward diagonal"/>
                  <p:cNvSpPr>
                    <a:spLocks noChangeArrowheads="1"/>
                  </p:cNvSpPr>
                  <p:nvPr/>
                </p:nvSpPr>
                <p:spPr bwMode="auto">
                  <a:xfrm rot="6492284" flipH="1">
                    <a:off x="4693" y="712"/>
                    <a:ext cx="40" cy="690"/>
                  </a:xfrm>
                  <a:prstGeom prst="rect">
                    <a:avLst/>
                  </a:prstGeom>
                  <a:pattFill prst="wdUpDiag">
                    <a:fgClr>
                      <a:srgbClr val="FFFF00"/>
                    </a:fgClr>
                    <a:bgClr>
                      <a:schemeClr val="bg1"/>
                    </a:bgClr>
                  </a:patt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77346" name="Group 194"/>
                  <p:cNvGrpSpPr>
                    <a:grpSpLocks/>
                  </p:cNvGrpSpPr>
                  <p:nvPr/>
                </p:nvGrpSpPr>
                <p:grpSpPr bwMode="auto">
                  <a:xfrm rot="1882701">
                    <a:off x="4553" y="940"/>
                    <a:ext cx="378" cy="279"/>
                    <a:chOff x="4989" y="914"/>
                    <a:chExt cx="378" cy="279"/>
                  </a:xfrm>
                </p:grpSpPr>
                <p:grpSp>
                  <p:nvGrpSpPr>
                    <p:cNvPr id="177337" name="Group 185"/>
                    <p:cNvGrpSpPr>
                      <a:grpSpLocks/>
                    </p:cNvGrpSpPr>
                    <p:nvPr/>
                  </p:nvGrpSpPr>
                  <p:grpSpPr bwMode="auto">
                    <a:xfrm rot="7061411" flipH="1">
                      <a:off x="4949" y="1000"/>
                      <a:ext cx="233" cy="154"/>
                      <a:chOff x="1071" y="2368"/>
                      <a:chExt cx="233" cy="154"/>
                    </a:xfrm>
                  </p:grpSpPr>
                  <p:sp>
                    <p:nvSpPr>
                      <p:cNvPr id="177338" name="Oval 186" descr="Wide upward diagonal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071" y="2368"/>
                        <a:ext cx="233" cy="154"/>
                      </a:xfrm>
                      <a:prstGeom prst="ellipse">
                        <a:avLst/>
                      </a:prstGeom>
                      <a:pattFill prst="wdUpDiag">
                        <a:fgClr>
                          <a:srgbClr val="FFFF66"/>
                        </a:fgClr>
                        <a:bgClr>
                          <a:schemeClr val="bg1"/>
                        </a:bgClr>
                      </a:patt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7339" name="Oval 18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097" y="2377"/>
                        <a:ext cx="175" cy="115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77340" name="Group 188"/>
                    <p:cNvGrpSpPr>
                      <a:grpSpLocks/>
                    </p:cNvGrpSpPr>
                    <p:nvPr/>
                  </p:nvGrpSpPr>
                  <p:grpSpPr bwMode="auto">
                    <a:xfrm rot="7061411" flipH="1">
                      <a:off x="5064" y="975"/>
                      <a:ext cx="233" cy="154"/>
                      <a:chOff x="1071" y="2368"/>
                      <a:chExt cx="233" cy="154"/>
                    </a:xfrm>
                  </p:grpSpPr>
                  <p:sp>
                    <p:nvSpPr>
                      <p:cNvPr id="177341" name="Oval 189" descr="Wide upward diagonal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071" y="2368"/>
                        <a:ext cx="233" cy="154"/>
                      </a:xfrm>
                      <a:prstGeom prst="ellipse">
                        <a:avLst/>
                      </a:prstGeom>
                      <a:pattFill prst="wdUpDiag">
                        <a:fgClr>
                          <a:srgbClr val="FFFF00"/>
                        </a:fgClr>
                        <a:bgClr>
                          <a:schemeClr val="bg1"/>
                        </a:bgClr>
                      </a:patt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7342" name="Oval 19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097" y="2377"/>
                        <a:ext cx="175" cy="115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77343" name="Group 191"/>
                    <p:cNvGrpSpPr>
                      <a:grpSpLocks/>
                    </p:cNvGrpSpPr>
                    <p:nvPr/>
                  </p:nvGrpSpPr>
                  <p:grpSpPr bwMode="auto">
                    <a:xfrm rot="7061411" flipH="1">
                      <a:off x="5173" y="954"/>
                      <a:ext cx="233" cy="154"/>
                      <a:chOff x="1071" y="2368"/>
                      <a:chExt cx="233" cy="154"/>
                    </a:xfrm>
                  </p:grpSpPr>
                  <p:sp>
                    <p:nvSpPr>
                      <p:cNvPr id="177344" name="Oval 192" descr="Wide upward diagonal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071" y="2368"/>
                        <a:ext cx="233" cy="154"/>
                      </a:xfrm>
                      <a:prstGeom prst="ellipse">
                        <a:avLst/>
                      </a:prstGeom>
                      <a:pattFill prst="wdUpDiag">
                        <a:fgClr>
                          <a:srgbClr val="FFFF00"/>
                        </a:fgClr>
                        <a:bgClr>
                          <a:schemeClr val="bg1"/>
                        </a:bgClr>
                      </a:patt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7345" name="Oval 19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097" y="2377"/>
                        <a:ext cx="175" cy="115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  <p:grpSp>
          <p:nvGrpSpPr>
            <p:cNvPr id="177361" name="Group 209"/>
            <p:cNvGrpSpPr>
              <a:grpSpLocks/>
            </p:cNvGrpSpPr>
            <p:nvPr/>
          </p:nvGrpSpPr>
          <p:grpSpPr bwMode="auto">
            <a:xfrm rot="904528" flipH="1">
              <a:off x="4996" y="1130"/>
              <a:ext cx="809" cy="1310"/>
              <a:chOff x="4386" y="856"/>
              <a:chExt cx="809" cy="1310"/>
            </a:xfrm>
          </p:grpSpPr>
          <p:sp>
            <p:nvSpPr>
              <p:cNvPr id="177362" name="Rectangle 210" descr="Wide upward diagonal"/>
              <p:cNvSpPr>
                <a:spLocks noChangeArrowheads="1"/>
              </p:cNvSpPr>
              <p:nvPr/>
            </p:nvSpPr>
            <p:spPr bwMode="auto">
              <a:xfrm rot="21553239" flipH="1">
                <a:off x="5039" y="1075"/>
                <a:ext cx="33" cy="1091"/>
              </a:xfrm>
              <a:prstGeom prst="rect">
                <a:avLst/>
              </a:prstGeom>
              <a:pattFill prst="wdUpDiag">
                <a:fgClr>
                  <a:srgbClr val="FFFF00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7363" name="Group 211"/>
              <p:cNvGrpSpPr>
                <a:grpSpLocks/>
              </p:cNvGrpSpPr>
              <p:nvPr/>
            </p:nvGrpSpPr>
            <p:grpSpPr bwMode="auto">
              <a:xfrm>
                <a:off x="4386" y="856"/>
                <a:ext cx="809" cy="908"/>
                <a:chOff x="4386" y="856"/>
                <a:chExt cx="809" cy="908"/>
              </a:xfrm>
            </p:grpSpPr>
            <p:grpSp>
              <p:nvGrpSpPr>
                <p:cNvPr id="177364" name="Group 212"/>
                <p:cNvGrpSpPr>
                  <a:grpSpLocks/>
                </p:cNvGrpSpPr>
                <p:nvPr/>
              </p:nvGrpSpPr>
              <p:grpSpPr bwMode="auto">
                <a:xfrm rot="529135">
                  <a:off x="4916" y="1386"/>
                  <a:ext cx="279" cy="378"/>
                  <a:chOff x="5006" y="1386"/>
                  <a:chExt cx="279" cy="378"/>
                </a:xfrm>
              </p:grpSpPr>
              <p:grpSp>
                <p:nvGrpSpPr>
                  <p:cNvPr id="177365" name="Group 213"/>
                  <p:cNvGrpSpPr>
                    <a:grpSpLocks/>
                  </p:cNvGrpSpPr>
                  <p:nvPr/>
                </p:nvGrpSpPr>
                <p:grpSpPr bwMode="auto">
                  <a:xfrm rot="1661411" flipH="1">
                    <a:off x="5052" y="1610"/>
                    <a:ext cx="233" cy="154"/>
                    <a:chOff x="1071" y="2368"/>
                    <a:chExt cx="233" cy="154"/>
                  </a:xfrm>
                </p:grpSpPr>
                <p:sp>
                  <p:nvSpPr>
                    <p:cNvPr id="177366" name="Oval 214" descr="Wide upward diagonal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71" y="2368"/>
                      <a:ext cx="233" cy="154"/>
                    </a:xfrm>
                    <a:prstGeom prst="ellipse">
                      <a:avLst/>
                    </a:prstGeom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7367" name="Oval 21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97" y="2377"/>
                      <a:ext cx="175" cy="11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77368" name="Group 216"/>
                  <p:cNvGrpSpPr>
                    <a:grpSpLocks/>
                  </p:cNvGrpSpPr>
                  <p:nvPr/>
                </p:nvGrpSpPr>
                <p:grpSpPr bwMode="auto">
                  <a:xfrm rot="1661411" flipH="1">
                    <a:off x="5027" y="1495"/>
                    <a:ext cx="233" cy="154"/>
                    <a:chOff x="1071" y="2368"/>
                    <a:chExt cx="233" cy="154"/>
                  </a:xfrm>
                </p:grpSpPr>
                <p:sp>
                  <p:nvSpPr>
                    <p:cNvPr id="177369" name="Oval 217" descr="Wide upward diagonal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71" y="2368"/>
                      <a:ext cx="233" cy="154"/>
                    </a:xfrm>
                    <a:prstGeom prst="ellipse">
                      <a:avLst/>
                    </a:prstGeom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7370" name="Oval 2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97" y="2377"/>
                      <a:ext cx="175" cy="11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77371" name="Group 219"/>
                  <p:cNvGrpSpPr>
                    <a:grpSpLocks/>
                  </p:cNvGrpSpPr>
                  <p:nvPr/>
                </p:nvGrpSpPr>
                <p:grpSpPr bwMode="auto">
                  <a:xfrm rot="1661411" flipH="1">
                    <a:off x="5006" y="1386"/>
                    <a:ext cx="233" cy="154"/>
                    <a:chOff x="1071" y="2368"/>
                    <a:chExt cx="233" cy="154"/>
                  </a:xfrm>
                </p:grpSpPr>
                <p:sp>
                  <p:nvSpPr>
                    <p:cNvPr id="177372" name="Oval 220" descr="Wide upward diagonal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71" y="2368"/>
                      <a:ext cx="233" cy="154"/>
                    </a:xfrm>
                    <a:prstGeom prst="ellipse">
                      <a:avLst/>
                    </a:prstGeom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7373" name="Oval 2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97" y="2377"/>
                      <a:ext cx="175" cy="11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7374" name="Group 222"/>
                <p:cNvGrpSpPr>
                  <a:grpSpLocks/>
                </p:cNvGrpSpPr>
                <p:nvPr/>
              </p:nvGrpSpPr>
              <p:grpSpPr bwMode="auto">
                <a:xfrm>
                  <a:off x="4386" y="856"/>
                  <a:ext cx="690" cy="279"/>
                  <a:chOff x="4368" y="940"/>
                  <a:chExt cx="690" cy="279"/>
                </a:xfrm>
              </p:grpSpPr>
              <p:sp>
                <p:nvSpPr>
                  <p:cNvPr id="177375" name="Rectangle 223" descr="Wide upward diagonal"/>
                  <p:cNvSpPr>
                    <a:spLocks noChangeArrowheads="1"/>
                  </p:cNvSpPr>
                  <p:nvPr/>
                </p:nvSpPr>
                <p:spPr bwMode="auto">
                  <a:xfrm rot="6492284" flipH="1">
                    <a:off x="4693" y="712"/>
                    <a:ext cx="40" cy="690"/>
                  </a:xfrm>
                  <a:prstGeom prst="rect">
                    <a:avLst/>
                  </a:prstGeom>
                  <a:pattFill prst="wdUpDiag">
                    <a:fgClr>
                      <a:srgbClr val="FFFF00"/>
                    </a:fgClr>
                    <a:bgClr>
                      <a:schemeClr val="bg1"/>
                    </a:bgClr>
                  </a:patt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77376" name="Group 224"/>
                  <p:cNvGrpSpPr>
                    <a:grpSpLocks/>
                  </p:cNvGrpSpPr>
                  <p:nvPr/>
                </p:nvGrpSpPr>
                <p:grpSpPr bwMode="auto">
                  <a:xfrm rot="1882701">
                    <a:off x="4553" y="940"/>
                    <a:ext cx="378" cy="279"/>
                    <a:chOff x="4989" y="914"/>
                    <a:chExt cx="378" cy="279"/>
                  </a:xfrm>
                </p:grpSpPr>
                <p:grpSp>
                  <p:nvGrpSpPr>
                    <p:cNvPr id="177377" name="Group 225"/>
                    <p:cNvGrpSpPr>
                      <a:grpSpLocks/>
                    </p:cNvGrpSpPr>
                    <p:nvPr/>
                  </p:nvGrpSpPr>
                  <p:grpSpPr bwMode="auto">
                    <a:xfrm rot="7061411" flipH="1">
                      <a:off x="4949" y="1000"/>
                      <a:ext cx="233" cy="154"/>
                      <a:chOff x="1071" y="2368"/>
                      <a:chExt cx="233" cy="154"/>
                    </a:xfrm>
                  </p:grpSpPr>
                  <p:sp>
                    <p:nvSpPr>
                      <p:cNvPr id="177378" name="Oval 226" descr="Wide upward diagonal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071" y="2368"/>
                        <a:ext cx="233" cy="154"/>
                      </a:xfrm>
                      <a:prstGeom prst="ellipse">
                        <a:avLst/>
                      </a:prstGeom>
                      <a:pattFill prst="wdUpDiag">
                        <a:fgClr>
                          <a:srgbClr val="FFFF66"/>
                        </a:fgClr>
                        <a:bgClr>
                          <a:schemeClr val="bg1"/>
                        </a:bgClr>
                      </a:patt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7379" name="Oval 22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097" y="2377"/>
                        <a:ext cx="175" cy="115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77380" name="Group 228"/>
                    <p:cNvGrpSpPr>
                      <a:grpSpLocks/>
                    </p:cNvGrpSpPr>
                    <p:nvPr/>
                  </p:nvGrpSpPr>
                  <p:grpSpPr bwMode="auto">
                    <a:xfrm rot="7061411" flipH="1">
                      <a:off x="5064" y="975"/>
                      <a:ext cx="233" cy="154"/>
                      <a:chOff x="1071" y="2368"/>
                      <a:chExt cx="233" cy="154"/>
                    </a:xfrm>
                  </p:grpSpPr>
                  <p:sp>
                    <p:nvSpPr>
                      <p:cNvPr id="177381" name="Oval 229" descr="Wide upward diagonal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071" y="2368"/>
                        <a:ext cx="233" cy="154"/>
                      </a:xfrm>
                      <a:prstGeom prst="ellipse">
                        <a:avLst/>
                      </a:prstGeom>
                      <a:pattFill prst="wdUpDiag">
                        <a:fgClr>
                          <a:srgbClr val="FFFF00"/>
                        </a:fgClr>
                        <a:bgClr>
                          <a:schemeClr val="bg1"/>
                        </a:bgClr>
                      </a:patt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7382" name="Oval 23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097" y="2377"/>
                        <a:ext cx="175" cy="115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77383" name="Group 231"/>
                    <p:cNvGrpSpPr>
                      <a:grpSpLocks/>
                    </p:cNvGrpSpPr>
                    <p:nvPr/>
                  </p:nvGrpSpPr>
                  <p:grpSpPr bwMode="auto">
                    <a:xfrm rot="7061411" flipH="1">
                      <a:off x="5173" y="954"/>
                      <a:ext cx="233" cy="154"/>
                      <a:chOff x="1071" y="2368"/>
                      <a:chExt cx="233" cy="154"/>
                    </a:xfrm>
                  </p:grpSpPr>
                  <p:sp>
                    <p:nvSpPr>
                      <p:cNvPr id="177384" name="Oval 232" descr="Wide upward diagonal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071" y="2368"/>
                        <a:ext cx="233" cy="154"/>
                      </a:xfrm>
                      <a:prstGeom prst="ellipse">
                        <a:avLst/>
                      </a:prstGeom>
                      <a:pattFill prst="wdUpDiag">
                        <a:fgClr>
                          <a:srgbClr val="FFFF00"/>
                        </a:fgClr>
                        <a:bgClr>
                          <a:schemeClr val="bg1"/>
                        </a:bgClr>
                      </a:patt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7385" name="Oval 23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097" y="2377"/>
                        <a:ext cx="175" cy="115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</p:grpSp>
      <p:pic>
        <p:nvPicPr>
          <p:cNvPr id="177156" name="Picture 4" descr="j0296186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208116">
            <a:off x="3065463" y="3081338"/>
            <a:ext cx="2716212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b="1">
                <a:solidFill>
                  <a:srgbClr val="D60093"/>
                </a:solidFill>
              </a:rPr>
              <a:t>Can you work out the missing amounts?</a:t>
            </a:r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188913" y="1771650"/>
            <a:ext cx="87757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             +               +               = 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176213" y="18065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 b="0">
                <a:solidFill>
                  <a:srgbClr val="0000CC"/>
                </a:solidFill>
              </a:rPr>
              <a:t>  500 g</a:t>
            </a:r>
            <a:r>
              <a:rPr lang="en-GB" b="0">
                <a:solidFill>
                  <a:srgbClr val="0000CC"/>
                </a:solidFill>
              </a:rPr>
              <a:t>   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1836738" y="18065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 b="0">
                <a:solidFill>
                  <a:srgbClr val="0000CC"/>
                </a:solidFill>
              </a:rPr>
              <a:t>  250 g</a:t>
            </a:r>
            <a:r>
              <a:rPr lang="en-GB" b="0">
                <a:solidFill>
                  <a:srgbClr val="0000CC"/>
                </a:solidFill>
              </a:rPr>
              <a:t>    </a:t>
            </a:r>
          </a:p>
        </p:txBody>
      </p:sp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3497263" y="18065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 b="0">
                <a:solidFill>
                  <a:srgbClr val="D60093"/>
                </a:solidFill>
              </a:rPr>
              <a:t>  </a:t>
            </a:r>
            <a:r>
              <a:rPr lang="en-GB" sz="2400" b="0">
                <a:solidFill>
                  <a:srgbClr val="0000CC"/>
                </a:solidFill>
              </a:rPr>
              <a:t>150 g</a:t>
            </a:r>
            <a:r>
              <a:rPr lang="en-GB" b="0">
                <a:solidFill>
                  <a:srgbClr val="D60093"/>
                </a:solidFill>
              </a:rPr>
              <a:t>    </a:t>
            </a:r>
          </a:p>
        </p:txBody>
      </p:sp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5278438" y="1671638"/>
            <a:ext cx="1754187" cy="788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36000" rIns="18000" anchor="ctr"/>
          <a:lstStyle/>
          <a:p>
            <a:pPr algn="ctr"/>
            <a:r>
              <a:rPr lang="en-GB">
                <a:solidFill>
                  <a:srgbClr val="0000CC"/>
                </a:solidFill>
              </a:rPr>
              <a:t>Raspberry Fruitloop for 10</a:t>
            </a:r>
            <a:endParaRPr lang="en-GB" b="0">
              <a:solidFill>
                <a:srgbClr val="0000CC"/>
              </a:solidFill>
            </a:endParaRPr>
          </a:p>
        </p:txBody>
      </p:sp>
      <p:sp>
        <p:nvSpPr>
          <p:cNvPr id="179208" name="Text Box 8"/>
          <p:cNvSpPr txBox="1">
            <a:spLocks noChangeArrowheads="1"/>
          </p:cNvSpPr>
          <p:nvPr/>
        </p:nvSpPr>
        <p:spPr bwMode="auto">
          <a:xfrm>
            <a:off x="195263" y="2835275"/>
            <a:ext cx="87757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             +               +               = </a:t>
            </a:r>
          </a:p>
        </p:txBody>
      </p:sp>
      <p:sp>
        <p:nvSpPr>
          <p:cNvPr id="179209" name="Rectangle 9"/>
          <p:cNvSpPr>
            <a:spLocks noChangeArrowheads="1"/>
          </p:cNvSpPr>
          <p:nvPr/>
        </p:nvSpPr>
        <p:spPr bwMode="auto">
          <a:xfrm>
            <a:off x="182563" y="287020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0000CC"/>
                </a:solidFill>
              </a:rPr>
              <a:t>?</a:t>
            </a:r>
            <a:r>
              <a:rPr lang="en-GB" sz="2400" b="0">
                <a:solidFill>
                  <a:srgbClr val="0000CC"/>
                </a:solidFill>
              </a:rPr>
              <a:t>   g</a:t>
            </a:r>
            <a:r>
              <a:rPr lang="en-GB" b="0">
                <a:solidFill>
                  <a:srgbClr val="0000CC"/>
                </a:solidFill>
              </a:rPr>
              <a:t>   </a:t>
            </a:r>
          </a:p>
        </p:txBody>
      </p:sp>
      <p:sp>
        <p:nvSpPr>
          <p:cNvPr id="179210" name="Rectangle 10"/>
          <p:cNvSpPr>
            <a:spLocks noChangeArrowheads="1"/>
          </p:cNvSpPr>
          <p:nvPr/>
        </p:nvSpPr>
        <p:spPr bwMode="auto">
          <a:xfrm>
            <a:off x="1838325" y="2870200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0000CC"/>
                </a:solidFill>
              </a:rPr>
              <a:t>?</a:t>
            </a:r>
            <a:r>
              <a:rPr lang="en-GB" sz="2400" b="0">
                <a:solidFill>
                  <a:srgbClr val="0000CC"/>
                </a:solidFill>
              </a:rPr>
              <a:t>   g   </a:t>
            </a:r>
          </a:p>
        </p:txBody>
      </p:sp>
      <p:sp>
        <p:nvSpPr>
          <p:cNvPr id="179211" name="Rectangle 11"/>
          <p:cNvSpPr>
            <a:spLocks noChangeArrowheads="1"/>
          </p:cNvSpPr>
          <p:nvPr/>
        </p:nvSpPr>
        <p:spPr bwMode="auto">
          <a:xfrm>
            <a:off x="3503613" y="287020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0000CC"/>
                </a:solidFill>
              </a:rPr>
              <a:t>?</a:t>
            </a:r>
            <a:r>
              <a:rPr lang="en-GB" sz="2400" b="0">
                <a:solidFill>
                  <a:srgbClr val="0000CC"/>
                </a:solidFill>
              </a:rPr>
              <a:t>   g   </a:t>
            </a:r>
          </a:p>
        </p:txBody>
      </p:sp>
      <p:sp>
        <p:nvSpPr>
          <p:cNvPr id="179212" name="Rectangle 12"/>
          <p:cNvSpPr>
            <a:spLocks noChangeArrowheads="1"/>
          </p:cNvSpPr>
          <p:nvPr/>
        </p:nvSpPr>
        <p:spPr bwMode="auto">
          <a:xfrm>
            <a:off x="5284788" y="2735263"/>
            <a:ext cx="1754187" cy="788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>
                <a:solidFill>
                  <a:srgbClr val="0000CC"/>
                </a:solidFill>
              </a:rPr>
              <a:t>Raspberry Fruitloop for 5</a:t>
            </a:r>
          </a:p>
        </p:txBody>
      </p:sp>
      <p:sp>
        <p:nvSpPr>
          <p:cNvPr id="179213" name="Text Box 13"/>
          <p:cNvSpPr txBox="1">
            <a:spLocks noChangeArrowheads="1"/>
          </p:cNvSpPr>
          <p:nvPr/>
        </p:nvSpPr>
        <p:spPr bwMode="auto">
          <a:xfrm>
            <a:off x="192088" y="3927475"/>
            <a:ext cx="87757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             +               +               = </a:t>
            </a:r>
          </a:p>
        </p:txBody>
      </p:sp>
      <p:sp>
        <p:nvSpPr>
          <p:cNvPr id="179214" name="Rectangle 14"/>
          <p:cNvSpPr>
            <a:spLocks noChangeArrowheads="1"/>
          </p:cNvSpPr>
          <p:nvPr/>
        </p:nvSpPr>
        <p:spPr bwMode="auto">
          <a:xfrm>
            <a:off x="179388" y="39528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0000CC"/>
                </a:solidFill>
              </a:rPr>
              <a:t>?</a:t>
            </a:r>
            <a:r>
              <a:rPr lang="en-GB" sz="2400" b="0">
                <a:solidFill>
                  <a:srgbClr val="0000CC"/>
                </a:solidFill>
              </a:rPr>
              <a:t>   g 	  </a:t>
            </a:r>
          </a:p>
        </p:txBody>
      </p:sp>
      <p:sp>
        <p:nvSpPr>
          <p:cNvPr id="179215" name="Rectangle 15"/>
          <p:cNvSpPr>
            <a:spLocks noChangeArrowheads="1"/>
          </p:cNvSpPr>
          <p:nvPr/>
        </p:nvSpPr>
        <p:spPr bwMode="auto">
          <a:xfrm>
            <a:off x="1835150" y="3952875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0000CC"/>
                </a:solidFill>
              </a:rPr>
              <a:t>?</a:t>
            </a:r>
            <a:r>
              <a:rPr lang="en-GB" sz="2400" b="0">
                <a:solidFill>
                  <a:srgbClr val="0000CC"/>
                </a:solidFill>
              </a:rPr>
              <a:t>   g   </a:t>
            </a:r>
          </a:p>
        </p:txBody>
      </p:sp>
      <p:sp>
        <p:nvSpPr>
          <p:cNvPr id="179216" name="Rectangle 16"/>
          <p:cNvSpPr>
            <a:spLocks noChangeArrowheads="1"/>
          </p:cNvSpPr>
          <p:nvPr/>
        </p:nvSpPr>
        <p:spPr bwMode="auto">
          <a:xfrm>
            <a:off x="3500438" y="39528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0000CC"/>
                </a:solidFill>
              </a:rPr>
              <a:t>?</a:t>
            </a:r>
            <a:r>
              <a:rPr lang="en-GB" sz="2400" b="0">
                <a:solidFill>
                  <a:srgbClr val="0000CC"/>
                </a:solidFill>
              </a:rPr>
              <a:t>   g   </a:t>
            </a:r>
          </a:p>
        </p:txBody>
      </p:sp>
      <p:sp>
        <p:nvSpPr>
          <p:cNvPr id="179217" name="Rectangle 17"/>
          <p:cNvSpPr>
            <a:spLocks noChangeArrowheads="1"/>
          </p:cNvSpPr>
          <p:nvPr/>
        </p:nvSpPr>
        <p:spPr bwMode="auto">
          <a:xfrm>
            <a:off x="5281613" y="3817938"/>
            <a:ext cx="1754187" cy="788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>
                <a:solidFill>
                  <a:srgbClr val="0000CC"/>
                </a:solidFill>
              </a:rPr>
              <a:t>Raspberry Fruitloop for 1</a:t>
            </a:r>
          </a:p>
        </p:txBody>
      </p:sp>
      <p:sp>
        <p:nvSpPr>
          <p:cNvPr id="179218" name="Text Box 18"/>
          <p:cNvSpPr txBox="1">
            <a:spLocks noChangeArrowheads="1"/>
          </p:cNvSpPr>
          <p:nvPr/>
        </p:nvSpPr>
        <p:spPr bwMode="auto">
          <a:xfrm>
            <a:off x="188913" y="6048375"/>
            <a:ext cx="87757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             +               +               = </a:t>
            </a:r>
          </a:p>
        </p:txBody>
      </p:sp>
      <p:grpSp>
        <p:nvGrpSpPr>
          <p:cNvPr id="179219" name="Group 19"/>
          <p:cNvGrpSpPr>
            <a:grpSpLocks/>
          </p:cNvGrpSpPr>
          <p:nvPr/>
        </p:nvGrpSpPr>
        <p:grpSpPr bwMode="auto">
          <a:xfrm>
            <a:off x="7083425" y="-2506663"/>
            <a:ext cx="1909763" cy="6316663"/>
            <a:chOff x="4462" y="-1579"/>
            <a:chExt cx="1203" cy="3979"/>
          </a:xfrm>
        </p:grpSpPr>
        <p:grpSp>
          <p:nvGrpSpPr>
            <p:cNvPr id="179220" name="Group 20"/>
            <p:cNvGrpSpPr>
              <a:grpSpLocks/>
            </p:cNvGrpSpPr>
            <p:nvPr/>
          </p:nvGrpSpPr>
          <p:grpSpPr bwMode="auto">
            <a:xfrm>
              <a:off x="4462" y="1112"/>
              <a:ext cx="352" cy="1288"/>
              <a:chOff x="4462" y="1112"/>
              <a:chExt cx="352" cy="1288"/>
            </a:xfrm>
          </p:grpSpPr>
          <p:grpSp>
            <p:nvGrpSpPr>
              <p:cNvPr id="179221" name="Group 21"/>
              <p:cNvGrpSpPr>
                <a:grpSpLocks/>
              </p:cNvGrpSpPr>
              <p:nvPr/>
            </p:nvGrpSpPr>
            <p:grpSpPr bwMode="auto">
              <a:xfrm>
                <a:off x="4477" y="1112"/>
                <a:ext cx="304" cy="1288"/>
                <a:chOff x="670" y="-248"/>
                <a:chExt cx="849" cy="3598"/>
              </a:xfrm>
            </p:grpSpPr>
            <p:grpSp>
              <p:nvGrpSpPr>
                <p:cNvPr id="179222" name="Group 22"/>
                <p:cNvGrpSpPr>
                  <a:grpSpLocks/>
                </p:cNvGrpSpPr>
                <p:nvPr/>
              </p:nvGrpSpPr>
              <p:grpSpPr bwMode="auto">
                <a:xfrm>
                  <a:off x="684" y="-248"/>
                  <a:ext cx="835" cy="3597"/>
                  <a:chOff x="684" y="-248"/>
                  <a:chExt cx="835" cy="3597"/>
                </a:xfrm>
              </p:grpSpPr>
              <p:grpSp>
                <p:nvGrpSpPr>
                  <p:cNvPr id="179223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690" y="-248"/>
                    <a:ext cx="829" cy="3231"/>
                    <a:chOff x="1494" y="100"/>
                    <a:chExt cx="829" cy="3231"/>
                  </a:xfrm>
                </p:grpSpPr>
                <p:sp>
                  <p:nvSpPr>
                    <p:cNvPr id="179224" name="Freeform 24"/>
                    <p:cNvSpPr>
                      <a:spLocks/>
                    </p:cNvSpPr>
                    <p:nvPr/>
                  </p:nvSpPr>
                  <p:spPr bwMode="auto">
                    <a:xfrm flipH="1">
                      <a:off x="1599" y="2115"/>
                      <a:ext cx="38" cy="538"/>
                    </a:xfrm>
                    <a:custGeom>
                      <a:avLst/>
                      <a:gdLst/>
                      <a:ahLst/>
                      <a:cxnLst>
                        <a:cxn ang="0">
                          <a:pos x="37" y="0"/>
                        </a:cxn>
                        <a:cxn ang="0">
                          <a:pos x="0" y="21"/>
                        </a:cxn>
                        <a:cxn ang="0">
                          <a:pos x="0" y="328"/>
                        </a:cxn>
                        <a:cxn ang="0">
                          <a:pos x="25" y="220"/>
                        </a:cxn>
                        <a:cxn ang="0">
                          <a:pos x="37" y="0"/>
                        </a:cxn>
                      </a:cxnLst>
                      <a:rect l="0" t="0" r="r" b="b"/>
                      <a:pathLst>
                        <a:path w="37" h="328">
                          <a:moveTo>
                            <a:pt x="37" y="0"/>
                          </a:moveTo>
                          <a:lnTo>
                            <a:pt x="0" y="21"/>
                          </a:lnTo>
                          <a:lnTo>
                            <a:pt x="0" y="328"/>
                          </a:lnTo>
                          <a:lnTo>
                            <a:pt x="25" y="220"/>
                          </a:lnTo>
                          <a:lnTo>
                            <a:pt x="37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/>
                        </a:gs>
                        <a:gs pos="50000">
                          <a:srgbClr val="EAEAEA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31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79225" name="Group 25"/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1494" y="100"/>
                      <a:ext cx="829" cy="3231"/>
                      <a:chOff x="702" y="599"/>
                      <a:chExt cx="657" cy="1970"/>
                    </a:xfrm>
                  </p:grpSpPr>
                  <p:grpSp>
                    <p:nvGrpSpPr>
                      <p:cNvPr id="179226" name="Group 2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02" y="599"/>
                        <a:ext cx="657" cy="1970"/>
                        <a:chOff x="884" y="1933"/>
                        <a:chExt cx="1043" cy="1225"/>
                      </a:xfrm>
                    </p:grpSpPr>
                    <p:sp>
                      <p:nvSpPr>
                        <p:cNvPr id="179227" name="Oval 2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68" y="2002"/>
                          <a:ext cx="914" cy="1156"/>
                        </a:xfrm>
                        <a:prstGeom prst="ellipse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79228" name="Rectangle 2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84" y="1933"/>
                          <a:ext cx="1043" cy="67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bg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b="0">
                            <a:solidFill>
                              <a:srgbClr val="D60093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79229" name="Oval 2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H="1">
                          <a:off x="968" y="2546"/>
                          <a:ext cx="914" cy="135"/>
                        </a:xfrm>
                        <a:prstGeom prst="ellipse">
                          <a:avLst/>
                        </a:prstGeom>
                        <a:gradFill rotWithShape="1">
                          <a:gsLst>
                            <a:gs pos="0">
                              <a:schemeClr val="bg2">
                                <a:gamma/>
                                <a:tint val="13725"/>
                                <a:invGamma/>
                              </a:schemeClr>
                            </a:gs>
                            <a:gs pos="100000">
                              <a:schemeClr val="bg2"/>
                            </a:gs>
                          </a:gsLst>
                          <a:lin ang="5400000" scaled="1"/>
                        </a:gradFill>
                        <a:ln w="2857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79230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00" y="2432"/>
                        <a:ext cx="283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79231" name="Group 31"/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1692" y="2119"/>
                      <a:ext cx="500" cy="1087"/>
                      <a:chOff x="806" y="1830"/>
                      <a:chExt cx="396" cy="663"/>
                    </a:xfrm>
                  </p:grpSpPr>
                  <p:sp>
                    <p:nvSpPr>
                      <p:cNvPr id="179232" name="Freeform 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65" y="1862"/>
                        <a:ext cx="37" cy="50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5" y="0"/>
                          </a:cxn>
                          <a:cxn ang="0">
                            <a:pos x="2" y="13"/>
                          </a:cxn>
                          <a:cxn ang="0">
                            <a:pos x="2" y="501"/>
                          </a:cxn>
                          <a:cxn ang="0">
                            <a:pos x="0" y="501"/>
                          </a:cxn>
                          <a:cxn ang="0">
                            <a:pos x="32" y="402"/>
                          </a:cxn>
                          <a:cxn ang="0">
                            <a:pos x="45" y="0"/>
                          </a:cxn>
                        </a:cxnLst>
                        <a:rect l="0" t="0" r="r" b="b"/>
                        <a:pathLst>
                          <a:path w="45" h="501">
                            <a:moveTo>
                              <a:pt x="45" y="0"/>
                            </a:moveTo>
                            <a:lnTo>
                              <a:pt x="2" y="13"/>
                            </a:lnTo>
                            <a:lnTo>
                              <a:pt x="2" y="501"/>
                            </a:lnTo>
                            <a:lnTo>
                              <a:pt x="0" y="501"/>
                            </a:lnTo>
                            <a:lnTo>
                              <a:pt x="32" y="402"/>
                            </a:lnTo>
                            <a:lnTo>
                              <a:pt x="45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FFFFFF"/>
                          </a:gs>
                          <a:gs pos="50000">
                            <a:srgbClr val="EAEAEA"/>
                          </a:gs>
                          <a:gs pos="100000">
                            <a:srgbClr val="FFFFFF"/>
                          </a:gs>
                        </a:gsLst>
                        <a:lin ang="0" scaled="1"/>
                      </a:gradFill>
                      <a:ln w="635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9233" name="Freeform 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32" y="1875"/>
                        <a:ext cx="37" cy="6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7" y="2"/>
                          </a:cxn>
                          <a:cxn ang="0">
                            <a:pos x="24" y="618"/>
                          </a:cxn>
                          <a:cxn ang="0">
                            <a:pos x="5" y="616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37" h="618">
                            <a:moveTo>
                              <a:pt x="0" y="0"/>
                            </a:moveTo>
                            <a:lnTo>
                              <a:pt x="37" y="2"/>
                            </a:lnTo>
                            <a:lnTo>
                              <a:pt x="24" y="618"/>
                            </a:lnTo>
                            <a:lnTo>
                              <a:pt x="5" y="616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FFFFFF"/>
                          </a:gs>
                          <a:gs pos="50000">
                            <a:srgbClr val="EAEAEA"/>
                          </a:gs>
                          <a:gs pos="100000">
                            <a:srgbClr val="FFFFFF"/>
                          </a:gs>
                        </a:gsLst>
                        <a:lin ang="0" scaled="1"/>
                      </a:gradFill>
                      <a:ln w="1016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9234" name="Freeform 34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806" y="1830"/>
                        <a:ext cx="30" cy="32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7" y="0"/>
                          </a:cxn>
                          <a:cxn ang="0">
                            <a:pos x="0" y="21"/>
                          </a:cxn>
                          <a:cxn ang="0">
                            <a:pos x="0" y="328"/>
                          </a:cxn>
                          <a:cxn ang="0">
                            <a:pos x="25" y="220"/>
                          </a:cxn>
                          <a:cxn ang="0">
                            <a:pos x="37" y="0"/>
                          </a:cxn>
                        </a:cxnLst>
                        <a:rect l="0" t="0" r="r" b="b"/>
                        <a:pathLst>
                          <a:path w="37" h="328">
                            <a:moveTo>
                              <a:pt x="37" y="0"/>
                            </a:moveTo>
                            <a:lnTo>
                              <a:pt x="0" y="21"/>
                            </a:lnTo>
                            <a:lnTo>
                              <a:pt x="0" y="328"/>
                            </a:lnTo>
                            <a:lnTo>
                              <a:pt x="25" y="220"/>
                            </a:lnTo>
                            <a:lnTo>
                              <a:pt x="37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FFFFFF"/>
                          </a:gs>
                          <a:gs pos="50000">
                            <a:srgbClr val="EAEAEA"/>
                          </a:gs>
                          <a:gs pos="100000">
                            <a:srgbClr val="FFFFFF"/>
                          </a:gs>
                        </a:gsLst>
                        <a:lin ang="0" scaled="1"/>
                      </a:gradFill>
                      <a:ln w="3175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9235" name="Freeform 35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899" y="1861"/>
                        <a:ext cx="37" cy="50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5" y="0"/>
                          </a:cxn>
                          <a:cxn ang="0">
                            <a:pos x="2" y="13"/>
                          </a:cxn>
                          <a:cxn ang="0">
                            <a:pos x="2" y="501"/>
                          </a:cxn>
                          <a:cxn ang="0">
                            <a:pos x="0" y="501"/>
                          </a:cxn>
                          <a:cxn ang="0">
                            <a:pos x="32" y="402"/>
                          </a:cxn>
                          <a:cxn ang="0">
                            <a:pos x="45" y="0"/>
                          </a:cxn>
                        </a:cxnLst>
                        <a:rect l="0" t="0" r="r" b="b"/>
                        <a:pathLst>
                          <a:path w="45" h="501">
                            <a:moveTo>
                              <a:pt x="45" y="0"/>
                            </a:moveTo>
                            <a:lnTo>
                              <a:pt x="2" y="13"/>
                            </a:lnTo>
                            <a:lnTo>
                              <a:pt x="2" y="501"/>
                            </a:lnTo>
                            <a:lnTo>
                              <a:pt x="0" y="501"/>
                            </a:lnTo>
                            <a:lnTo>
                              <a:pt x="32" y="402"/>
                            </a:lnTo>
                            <a:lnTo>
                              <a:pt x="45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FFFFFF"/>
                          </a:gs>
                          <a:gs pos="50000">
                            <a:srgbClr val="EAEAEA"/>
                          </a:gs>
                          <a:gs pos="100000">
                            <a:srgbClr val="FFFFFF"/>
                          </a:gs>
                        </a:gsLst>
                        <a:lin ang="0" scaled="1"/>
                      </a:gradFill>
                      <a:ln w="635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79236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84" y="2984"/>
                    <a:ext cx="792" cy="365"/>
                    <a:chOff x="672" y="3176"/>
                    <a:chExt cx="792" cy="365"/>
                  </a:xfrm>
                </p:grpSpPr>
                <p:sp>
                  <p:nvSpPr>
                    <p:cNvPr id="179237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984" y="3176"/>
                      <a:ext cx="168" cy="2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84" y="24"/>
                        </a:cxn>
                        <a:cxn ang="0">
                          <a:pos x="168" y="4"/>
                        </a:cxn>
                      </a:cxnLst>
                      <a:rect l="0" t="0" r="r" b="b"/>
                      <a:pathLst>
                        <a:path w="168" h="25">
                          <a:moveTo>
                            <a:pt x="0" y="0"/>
                          </a:moveTo>
                          <a:cubicBezTo>
                            <a:pt x="14" y="4"/>
                            <a:pt x="56" y="23"/>
                            <a:pt x="84" y="24"/>
                          </a:cubicBezTo>
                          <a:cubicBezTo>
                            <a:pt x="112" y="25"/>
                            <a:pt x="151" y="8"/>
                            <a:pt x="168" y="4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9238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672" y="3476"/>
                      <a:ext cx="792" cy="6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377" y="64"/>
                        </a:cxn>
                        <a:cxn ang="0">
                          <a:pos x="792" y="6"/>
                        </a:cxn>
                      </a:cxnLst>
                      <a:rect l="0" t="0" r="r" b="b"/>
                      <a:pathLst>
                        <a:path w="792" h="65">
                          <a:moveTo>
                            <a:pt x="0" y="0"/>
                          </a:moveTo>
                          <a:cubicBezTo>
                            <a:pt x="123" y="30"/>
                            <a:pt x="245" y="63"/>
                            <a:pt x="377" y="64"/>
                          </a:cubicBezTo>
                          <a:cubicBezTo>
                            <a:pt x="509" y="65"/>
                            <a:pt x="721" y="16"/>
                            <a:pt x="792" y="6"/>
                          </a:cubicBezTo>
                        </a:path>
                      </a:pathLst>
                    </a:custGeom>
                    <a:noFill/>
                    <a:ln w="127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79239" name="Group 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88" y="3176"/>
                      <a:ext cx="760" cy="304"/>
                      <a:chOff x="688" y="3176"/>
                      <a:chExt cx="760" cy="304"/>
                    </a:xfrm>
                  </p:grpSpPr>
                  <p:sp>
                    <p:nvSpPr>
                      <p:cNvPr id="179240" name="Freeform 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48" y="3176"/>
                        <a:ext cx="300" cy="30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88" y="212"/>
                          </a:cxn>
                          <a:cxn ang="0">
                            <a:pos x="300" y="304"/>
                          </a:cxn>
                        </a:cxnLst>
                        <a:rect l="0" t="0" r="r" b="b"/>
                        <a:pathLst>
                          <a:path w="300" h="304">
                            <a:moveTo>
                              <a:pt x="0" y="0"/>
                            </a:moveTo>
                            <a:cubicBezTo>
                              <a:pt x="19" y="80"/>
                              <a:pt x="38" y="161"/>
                              <a:pt x="88" y="212"/>
                            </a:cubicBezTo>
                            <a:cubicBezTo>
                              <a:pt x="138" y="263"/>
                              <a:pt x="219" y="283"/>
                              <a:pt x="300" y="304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9241" name="Freeform 41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688" y="3176"/>
                        <a:ext cx="300" cy="30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88" y="212"/>
                          </a:cxn>
                          <a:cxn ang="0">
                            <a:pos x="300" y="304"/>
                          </a:cxn>
                        </a:cxnLst>
                        <a:rect l="0" t="0" r="r" b="b"/>
                        <a:pathLst>
                          <a:path w="300" h="304">
                            <a:moveTo>
                              <a:pt x="0" y="0"/>
                            </a:moveTo>
                            <a:cubicBezTo>
                              <a:pt x="19" y="80"/>
                              <a:pt x="38" y="161"/>
                              <a:pt x="88" y="212"/>
                            </a:cubicBezTo>
                            <a:cubicBezTo>
                              <a:pt x="138" y="263"/>
                              <a:pt x="219" y="283"/>
                              <a:pt x="300" y="304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sp>
              <p:nvSpPr>
                <p:cNvPr id="179242" name="Freeform 42"/>
                <p:cNvSpPr>
                  <a:spLocks/>
                </p:cNvSpPr>
                <p:nvPr/>
              </p:nvSpPr>
              <p:spPr bwMode="auto">
                <a:xfrm>
                  <a:off x="670" y="2951"/>
                  <a:ext cx="816" cy="399"/>
                </a:xfrm>
                <a:custGeom>
                  <a:avLst/>
                  <a:gdLst/>
                  <a:ahLst/>
                  <a:cxnLst>
                    <a:cxn ang="0">
                      <a:pos x="326" y="29"/>
                    </a:cxn>
                    <a:cxn ang="0">
                      <a:pos x="426" y="53"/>
                    </a:cxn>
                    <a:cxn ang="0">
                      <a:pos x="494" y="37"/>
                    </a:cxn>
                    <a:cxn ang="0">
                      <a:pos x="562" y="233"/>
                    </a:cxn>
                    <a:cxn ang="0">
                      <a:pos x="794" y="329"/>
                    </a:cxn>
                    <a:cxn ang="0">
                      <a:pos x="430" y="397"/>
                    </a:cxn>
                    <a:cxn ang="0">
                      <a:pos x="30" y="341"/>
                    </a:cxn>
                    <a:cxn ang="0">
                      <a:pos x="250" y="229"/>
                    </a:cxn>
                    <a:cxn ang="0">
                      <a:pos x="326" y="29"/>
                    </a:cxn>
                  </a:cxnLst>
                  <a:rect l="0" t="0" r="r" b="b"/>
                  <a:pathLst>
                    <a:path w="816" h="399">
                      <a:moveTo>
                        <a:pt x="326" y="29"/>
                      </a:moveTo>
                      <a:cubicBezTo>
                        <a:pt x="355" y="0"/>
                        <a:pt x="398" y="52"/>
                        <a:pt x="426" y="53"/>
                      </a:cubicBezTo>
                      <a:cubicBezTo>
                        <a:pt x="454" y="54"/>
                        <a:pt x="471" y="7"/>
                        <a:pt x="494" y="37"/>
                      </a:cubicBezTo>
                      <a:cubicBezTo>
                        <a:pt x="517" y="67"/>
                        <a:pt x="512" y="184"/>
                        <a:pt x="562" y="233"/>
                      </a:cubicBezTo>
                      <a:cubicBezTo>
                        <a:pt x="612" y="282"/>
                        <a:pt x="816" y="302"/>
                        <a:pt x="794" y="329"/>
                      </a:cubicBezTo>
                      <a:cubicBezTo>
                        <a:pt x="772" y="356"/>
                        <a:pt x="557" y="395"/>
                        <a:pt x="430" y="397"/>
                      </a:cubicBezTo>
                      <a:cubicBezTo>
                        <a:pt x="303" y="399"/>
                        <a:pt x="60" y="369"/>
                        <a:pt x="30" y="341"/>
                      </a:cubicBezTo>
                      <a:cubicBezTo>
                        <a:pt x="0" y="313"/>
                        <a:pt x="201" y="278"/>
                        <a:pt x="250" y="229"/>
                      </a:cubicBezTo>
                      <a:cubicBezTo>
                        <a:pt x="299" y="180"/>
                        <a:pt x="297" y="58"/>
                        <a:pt x="326" y="2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DDDDDD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9243" name="Freeform 43" descr="20%"/>
              <p:cNvSpPr>
                <a:spLocks/>
              </p:cNvSpPr>
              <p:nvPr/>
            </p:nvSpPr>
            <p:spPr bwMode="auto">
              <a:xfrm>
                <a:off x="4462" y="1540"/>
                <a:ext cx="352" cy="683"/>
              </a:xfrm>
              <a:custGeom>
                <a:avLst/>
                <a:gdLst/>
                <a:ahLst/>
                <a:cxnLst>
                  <a:cxn ang="0">
                    <a:pos x="18" y="188"/>
                  </a:cxn>
                  <a:cxn ang="0">
                    <a:pos x="12" y="163"/>
                  </a:cxn>
                  <a:cxn ang="0">
                    <a:pos x="36" y="112"/>
                  </a:cxn>
                  <a:cxn ang="0">
                    <a:pos x="43" y="86"/>
                  </a:cxn>
                  <a:cxn ang="0">
                    <a:pos x="61" y="69"/>
                  </a:cxn>
                  <a:cxn ang="0">
                    <a:pos x="297" y="60"/>
                  </a:cxn>
                  <a:cxn ang="0">
                    <a:pos x="321" y="104"/>
                  </a:cxn>
                  <a:cxn ang="0">
                    <a:pos x="340" y="154"/>
                  </a:cxn>
                  <a:cxn ang="0">
                    <a:pos x="352" y="205"/>
                  </a:cxn>
                  <a:cxn ang="0">
                    <a:pos x="315" y="455"/>
                  </a:cxn>
                  <a:cxn ang="0">
                    <a:pos x="297" y="290"/>
                  </a:cxn>
                  <a:cxn ang="0">
                    <a:pos x="261" y="315"/>
                  </a:cxn>
                  <a:cxn ang="0">
                    <a:pos x="152" y="307"/>
                  </a:cxn>
                  <a:cxn ang="0">
                    <a:pos x="97" y="279"/>
                  </a:cxn>
                  <a:cxn ang="0">
                    <a:pos x="61" y="340"/>
                  </a:cxn>
                  <a:cxn ang="0">
                    <a:pos x="43" y="655"/>
                  </a:cxn>
                  <a:cxn ang="0">
                    <a:pos x="49" y="171"/>
                  </a:cxn>
                  <a:cxn ang="0">
                    <a:pos x="43" y="137"/>
                  </a:cxn>
                  <a:cxn ang="0">
                    <a:pos x="30" y="121"/>
                  </a:cxn>
                </a:cxnLst>
                <a:rect l="0" t="0" r="r" b="b"/>
                <a:pathLst>
                  <a:path w="352" h="683">
                    <a:moveTo>
                      <a:pt x="18" y="188"/>
                    </a:moveTo>
                    <a:cubicBezTo>
                      <a:pt x="16" y="179"/>
                      <a:pt x="10" y="171"/>
                      <a:pt x="12" y="163"/>
                    </a:cubicBezTo>
                    <a:cubicBezTo>
                      <a:pt x="17" y="143"/>
                      <a:pt x="28" y="129"/>
                      <a:pt x="36" y="112"/>
                    </a:cubicBezTo>
                    <a:cubicBezTo>
                      <a:pt x="40" y="104"/>
                      <a:pt x="39" y="93"/>
                      <a:pt x="43" y="86"/>
                    </a:cubicBezTo>
                    <a:cubicBezTo>
                      <a:pt x="48" y="77"/>
                      <a:pt x="55" y="74"/>
                      <a:pt x="61" y="69"/>
                    </a:cubicBezTo>
                    <a:cubicBezTo>
                      <a:pt x="94" y="0"/>
                      <a:pt x="240" y="53"/>
                      <a:pt x="297" y="60"/>
                    </a:cubicBezTo>
                    <a:cubicBezTo>
                      <a:pt x="311" y="140"/>
                      <a:pt x="290" y="60"/>
                      <a:pt x="321" y="104"/>
                    </a:cubicBezTo>
                    <a:cubicBezTo>
                      <a:pt x="331" y="118"/>
                      <a:pt x="334" y="137"/>
                      <a:pt x="340" y="154"/>
                    </a:cubicBezTo>
                    <a:cubicBezTo>
                      <a:pt x="345" y="171"/>
                      <a:pt x="352" y="205"/>
                      <a:pt x="352" y="205"/>
                    </a:cubicBezTo>
                    <a:cubicBezTo>
                      <a:pt x="338" y="212"/>
                      <a:pt x="327" y="442"/>
                      <a:pt x="315" y="455"/>
                    </a:cubicBezTo>
                    <a:cubicBezTo>
                      <a:pt x="302" y="470"/>
                      <a:pt x="305" y="269"/>
                      <a:pt x="297" y="290"/>
                    </a:cubicBezTo>
                    <a:cubicBezTo>
                      <a:pt x="292" y="304"/>
                      <a:pt x="270" y="311"/>
                      <a:pt x="261" y="315"/>
                    </a:cubicBezTo>
                    <a:cubicBezTo>
                      <a:pt x="225" y="313"/>
                      <a:pt x="188" y="317"/>
                      <a:pt x="152" y="307"/>
                    </a:cubicBezTo>
                    <a:cubicBezTo>
                      <a:pt x="122" y="299"/>
                      <a:pt x="128" y="296"/>
                      <a:pt x="97" y="279"/>
                    </a:cubicBezTo>
                    <a:cubicBezTo>
                      <a:pt x="87" y="286"/>
                      <a:pt x="70" y="277"/>
                      <a:pt x="61" y="340"/>
                    </a:cubicBezTo>
                    <a:cubicBezTo>
                      <a:pt x="52" y="403"/>
                      <a:pt x="45" y="683"/>
                      <a:pt x="43" y="655"/>
                    </a:cubicBezTo>
                    <a:cubicBezTo>
                      <a:pt x="23" y="569"/>
                      <a:pt x="0" y="236"/>
                      <a:pt x="49" y="171"/>
                    </a:cubicBezTo>
                    <a:cubicBezTo>
                      <a:pt x="47" y="160"/>
                      <a:pt x="47" y="147"/>
                      <a:pt x="43" y="137"/>
                    </a:cubicBezTo>
                    <a:cubicBezTo>
                      <a:pt x="40" y="130"/>
                      <a:pt x="30" y="121"/>
                      <a:pt x="30" y="121"/>
                    </a:cubicBezTo>
                  </a:path>
                </a:pathLst>
              </a:custGeom>
              <a:pattFill prst="pct20">
                <a:fgClr>
                  <a:srgbClr val="FF3399"/>
                </a:fgClr>
                <a:bgClr>
                  <a:schemeClr val="bg1"/>
                </a:bgClr>
              </a:pattFill>
              <a:ln w="9525" cap="flat">
                <a:solidFill>
                  <a:srgbClr val="FF3399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9244" name="Group 44"/>
            <p:cNvGrpSpPr>
              <a:grpSpLocks/>
            </p:cNvGrpSpPr>
            <p:nvPr/>
          </p:nvGrpSpPr>
          <p:grpSpPr bwMode="auto">
            <a:xfrm flipH="1">
              <a:off x="4611" y="-1579"/>
              <a:ext cx="1054" cy="3639"/>
              <a:chOff x="686" y="599"/>
              <a:chExt cx="1054" cy="3032"/>
            </a:xfrm>
          </p:grpSpPr>
          <p:sp>
            <p:nvSpPr>
              <p:cNvPr id="179245" name="AutoShape 45"/>
              <p:cNvSpPr>
                <a:spLocks noChangeArrowheads="1"/>
              </p:cNvSpPr>
              <p:nvPr/>
            </p:nvSpPr>
            <p:spPr bwMode="auto">
              <a:xfrm flipV="1">
                <a:off x="691" y="3097"/>
                <a:ext cx="859" cy="272"/>
              </a:xfrm>
              <a:custGeom>
                <a:avLst/>
                <a:gdLst>
                  <a:gd name="G0" fmla="+- 2537 0 0"/>
                  <a:gd name="G1" fmla="+- 21600 0 2537"/>
                  <a:gd name="G2" fmla="*/ 2537 1 2"/>
                  <a:gd name="G3" fmla="+- 21600 0 G2"/>
                  <a:gd name="G4" fmla="+/ 2537 21600 2"/>
                  <a:gd name="G5" fmla="+/ G1 0 2"/>
                  <a:gd name="G6" fmla="*/ 21600 21600 2537"/>
                  <a:gd name="G7" fmla="*/ G6 1 2"/>
                  <a:gd name="G8" fmla="+- 21600 0 G7"/>
                  <a:gd name="G9" fmla="*/ 21600 1 2"/>
                  <a:gd name="G10" fmla="+- 2537 0 G9"/>
                  <a:gd name="G11" fmla="?: G10 G8 0"/>
                  <a:gd name="G12" fmla="?: G10 G7 21600"/>
                  <a:gd name="T0" fmla="*/ 20331 w 21600"/>
                  <a:gd name="T1" fmla="*/ 10800 h 21600"/>
                  <a:gd name="T2" fmla="*/ 10800 w 21600"/>
                  <a:gd name="T3" fmla="*/ 21600 h 21600"/>
                  <a:gd name="T4" fmla="*/ 1269 w 21600"/>
                  <a:gd name="T5" fmla="*/ 10800 h 21600"/>
                  <a:gd name="T6" fmla="*/ 10800 w 21600"/>
                  <a:gd name="T7" fmla="*/ 0 h 21600"/>
                  <a:gd name="T8" fmla="*/ 3069 w 21600"/>
                  <a:gd name="T9" fmla="*/ 3069 h 21600"/>
                  <a:gd name="T10" fmla="*/ 18531 w 21600"/>
                  <a:gd name="T11" fmla="*/ 1853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537" y="21600"/>
                    </a:lnTo>
                    <a:lnTo>
                      <a:pt x="1906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9246" name="Group 46"/>
              <p:cNvGrpSpPr>
                <a:grpSpLocks/>
              </p:cNvGrpSpPr>
              <p:nvPr/>
            </p:nvGrpSpPr>
            <p:grpSpPr bwMode="auto">
              <a:xfrm>
                <a:off x="686" y="599"/>
                <a:ext cx="859" cy="3032"/>
                <a:chOff x="690" y="599"/>
                <a:chExt cx="681" cy="2219"/>
              </a:xfrm>
            </p:grpSpPr>
            <p:sp>
              <p:nvSpPr>
                <p:cNvPr id="179247" name="Freeform 47"/>
                <p:cNvSpPr>
                  <a:spLocks/>
                </p:cNvSpPr>
                <p:nvPr/>
              </p:nvSpPr>
              <p:spPr bwMode="auto">
                <a:xfrm>
                  <a:off x="1246" y="1828"/>
                  <a:ext cx="30" cy="328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0" y="21"/>
                    </a:cxn>
                    <a:cxn ang="0">
                      <a:pos x="0" y="328"/>
                    </a:cxn>
                    <a:cxn ang="0">
                      <a:pos x="25" y="220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37" h="328">
                      <a:moveTo>
                        <a:pt x="37" y="0"/>
                      </a:moveTo>
                      <a:lnTo>
                        <a:pt x="0" y="21"/>
                      </a:lnTo>
                      <a:lnTo>
                        <a:pt x="0" y="328"/>
                      </a:lnTo>
                      <a:lnTo>
                        <a:pt x="25" y="220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EAEAEA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48" name="AutoShape 48"/>
                <p:cNvSpPr>
                  <a:spLocks noChangeArrowheads="1"/>
                </p:cNvSpPr>
                <p:nvPr/>
              </p:nvSpPr>
              <p:spPr bwMode="auto">
                <a:xfrm flipV="1">
                  <a:off x="690" y="2630"/>
                  <a:ext cx="681" cy="188"/>
                </a:xfrm>
                <a:custGeom>
                  <a:avLst/>
                  <a:gdLst>
                    <a:gd name="G0" fmla="+- 0 0 0"/>
                    <a:gd name="G1" fmla="+- 21600 0 0"/>
                    <a:gd name="G2" fmla="*/ 0 1 2"/>
                    <a:gd name="G3" fmla="+- 21600 0 G2"/>
                    <a:gd name="G4" fmla="+/ 0 21600 2"/>
                    <a:gd name="G5" fmla="+/ G1 0 2"/>
                    <a:gd name="G6" fmla="*/ 21600 21600 0"/>
                    <a:gd name="G7" fmla="*/ G6 1 2"/>
                    <a:gd name="G8" fmla="+- 21600 0 G7"/>
                    <a:gd name="G9" fmla="*/ 21600 1 2"/>
                    <a:gd name="G10" fmla="+- 0 0 G9"/>
                    <a:gd name="G11" fmla="?: G10 G8 0"/>
                    <a:gd name="G12" fmla="?: G10 G7 21600"/>
                    <a:gd name="T0" fmla="*/ 21600 w 21600"/>
                    <a:gd name="T1" fmla="*/ 10800 h 21600"/>
                    <a:gd name="T2" fmla="*/ 10800 w 21600"/>
                    <a:gd name="T3" fmla="*/ 21600 h 21600"/>
                    <a:gd name="T4" fmla="*/ 0 w 21600"/>
                    <a:gd name="T5" fmla="*/ 10800 h 21600"/>
                    <a:gd name="T6" fmla="*/ 10800 w 21600"/>
                    <a:gd name="T7" fmla="*/ 0 h 21600"/>
                    <a:gd name="T8" fmla="*/ 1800 w 21600"/>
                    <a:gd name="T9" fmla="*/ 1800 h 21600"/>
                    <a:gd name="T10" fmla="*/ 19800 w 21600"/>
                    <a:gd name="T11" fmla="*/ 19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0" y="21600"/>
                      </a:lnTo>
                      <a:lnTo>
                        <a:pt x="216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EAEAEA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79249" name="Group 49"/>
                <p:cNvGrpSpPr>
                  <a:grpSpLocks/>
                </p:cNvGrpSpPr>
                <p:nvPr/>
              </p:nvGrpSpPr>
              <p:grpSpPr bwMode="auto">
                <a:xfrm>
                  <a:off x="702" y="599"/>
                  <a:ext cx="657" cy="1970"/>
                  <a:chOff x="702" y="599"/>
                  <a:chExt cx="657" cy="1970"/>
                </a:xfrm>
              </p:grpSpPr>
              <p:grpSp>
                <p:nvGrpSpPr>
                  <p:cNvPr id="179250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702" y="599"/>
                    <a:ext cx="657" cy="1970"/>
                    <a:chOff x="884" y="1933"/>
                    <a:chExt cx="1043" cy="1225"/>
                  </a:xfrm>
                </p:grpSpPr>
                <p:sp>
                  <p:nvSpPr>
                    <p:cNvPr id="179251" name="Oval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8" y="2002"/>
                      <a:ext cx="914" cy="1156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9252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84" y="1933"/>
                      <a:ext cx="1043" cy="67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endParaRPr lang="en-US" b="0">
                        <a:solidFill>
                          <a:srgbClr val="D60093"/>
                        </a:solidFill>
                      </a:endParaRPr>
                    </a:p>
                  </p:txBody>
                </p:sp>
                <p:sp>
                  <p:nvSpPr>
                    <p:cNvPr id="179253" name="Oval 53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968" y="2546"/>
                      <a:ext cx="914" cy="135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bg2">
                            <a:gamma/>
                            <a:tint val="13725"/>
                            <a:invGamma/>
                          </a:schemeClr>
                        </a:gs>
                        <a:gs pos="100000">
                          <a:schemeClr val="bg2"/>
                        </a:gs>
                      </a:gsLst>
                      <a:lin ang="5400000" scaled="1"/>
                    </a:gradFill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9254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900" y="2432"/>
                    <a:ext cx="283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9255" name="Group 55"/>
                <p:cNvGrpSpPr>
                  <a:grpSpLocks/>
                </p:cNvGrpSpPr>
                <p:nvPr/>
              </p:nvGrpSpPr>
              <p:grpSpPr bwMode="auto">
                <a:xfrm>
                  <a:off x="806" y="1830"/>
                  <a:ext cx="396" cy="663"/>
                  <a:chOff x="806" y="1830"/>
                  <a:chExt cx="396" cy="663"/>
                </a:xfrm>
              </p:grpSpPr>
              <p:sp>
                <p:nvSpPr>
                  <p:cNvPr id="179256" name="Freeform 56"/>
                  <p:cNvSpPr>
                    <a:spLocks/>
                  </p:cNvSpPr>
                  <p:nvPr/>
                </p:nvSpPr>
                <p:spPr bwMode="auto">
                  <a:xfrm>
                    <a:off x="1165" y="1862"/>
                    <a:ext cx="37" cy="501"/>
                  </a:xfrm>
                  <a:custGeom>
                    <a:avLst/>
                    <a:gdLst/>
                    <a:ahLst/>
                    <a:cxnLst>
                      <a:cxn ang="0">
                        <a:pos x="45" y="0"/>
                      </a:cxn>
                      <a:cxn ang="0">
                        <a:pos x="2" y="13"/>
                      </a:cxn>
                      <a:cxn ang="0">
                        <a:pos x="2" y="501"/>
                      </a:cxn>
                      <a:cxn ang="0">
                        <a:pos x="0" y="501"/>
                      </a:cxn>
                      <a:cxn ang="0">
                        <a:pos x="32" y="402"/>
                      </a:cxn>
                      <a:cxn ang="0">
                        <a:pos x="45" y="0"/>
                      </a:cxn>
                    </a:cxnLst>
                    <a:rect l="0" t="0" r="r" b="b"/>
                    <a:pathLst>
                      <a:path w="45" h="501">
                        <a:moveTo>
                          <a:pt x="45" y="0"/>
                        </a:moveTo>
                        <a:lnTo>
                          <a:pt x="2" y="13"/>
                        </a:lnTo>
                        <a:lnTo>
                          <a:pt x="2" y="501"/>
                        </a:lnTo>
                        <a:lnTo>
                          <a:pt x="0" y="501"/>
                        </a:lnTo>
                        <a:lnTo>
                          <a:pt x="32" y="402"/>
                        </a:lnTo>
                        <a:lnTo>
                          <a:pt x="45" y="0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257" name="Freeform 57"/>
                  <p:cNvSpPr>
                    <a:spLocks/>
                  </p:cNvSpPr>
                  <p:nvPr/>
                </p:nvSpPr>
                <p:spPr bwMode="auto">
                  <a:xfrm>
                    <a:off x="1032" y="1875"/>
                    <a:ext cx="37" cy="61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7" y="2"/>
                      </a:cxn>
                      <a:cxn ang="0">
                        <a:pos x="24" y="618"/>
                      </a:cxn>
                      <a:cxn ang="0">
                        <a:pos x="5" y="61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7" h="618">
                        <a:moveTo>
                          <a:pt x="0" y="0"/>
                        </a:moveTo>
                        <a:lnTo>
                          <a:pt x="37" y="2"/>
                        </a:lnTo>
                        <a:lnTo>
                          <a:pt x="24" y="618"/>
                        </a:lnTo>
                        <a:lnTo>
                          <a:pt x="5" y="61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1016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258" name="Freeform 58"/>
                  <p:cNvSpPr>
                    <a:spLocks/>
                  </p:cNvSpPr>
                  <p:nvPr/>
                </p:nvSpPr>
                <p:spPr bwMode="auto">
                  <a:xfrm flipH="1">
                    <a:off x="806" y="1830"/>
                    <a:ext cx="30" cy="328"/>
                  </a:xfrm>
                  <a:custGeom>
                    <a:avLst/>
                    <a:gdLst/>
                    <a:ahLst/>
                    <a:cxnLst>
                      <a:cxn ang="0">
                        <a:pos x="37" y="0"/>
                      </a:cxn>
                      <a:cxn ang="0">
                        <a:pos x="0" y="21"/>
                      </a:cxn>
                      <a:cxn ang="0">
                        <a:pos x="0" y="328"/>
                      </a:cxn>
                      <a:cxn ang="0">
                        <a:pos x="25" y="220"/>
                      </a:cxn>
                      <a:cxn ang="0">
                        <a:pos x="37" y="0"/>
                      </a:cxn>
                    </a:cxnLst>
                    <a:rect l="0" t="0" r="r" b="b"/>
                    <a:pathLst>
                      <a:path w="37" h="328">
                        <a:moveTo>
                          <a:pt x="37" y="0"/>
                        </a:moveTo>
                        <a:lnTo>
                          <a:pt x="0" y="21"/>
                        </a:lnTo>
                        <a:lnTo>
                          <a:pt x="0" y="328"/>
                        </a:lnTo>
                        <a:lnTo>
                          <a:pt x="25" y="220"/>
                        </a:lnTo>
                        <a:lnTo>
                          <a:pt x="37" y="0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259" name="Freeform 59"/>
                  <p:cNvSpPr>
                    <a:spLocks/>
                  </p:cNvSpPr>
                  <p:nvPr/>
                </p:nvSpPr>
                <p:spPr bwMode="auto">
                  <a:xfrm flipH="1">
                    <a:off x="899" y="1861"/>
                    <a:ext cx="37" cy="501"/>
                  </a:xfrm>
                  <a:custGeom>
                    <a:avLst/>
                    <a:gdLst/>
                    <a:ahLst/>
                    <a:cxnLst>
                      <a:cxn ang="0">
                        <a:pos x="45" y="0"/>
                      </a:cxn>
                      <a:cxn ang="0">
                        <a:pos x="2" y="13"/>
                      </a:cxn>
                      <a:cxn ang="0">
                        <a:pos x="2" y="501"/>
                      </a:cxn>
                      <a:cxn ang="0">
                        <a:pos x="0" y="501"/>
                      </a:cxn>
                      <a:cxn ang="0">
                        <a:pos x="32" y="402"/>
                      </a:cxn>
                      <a:cxn ang="0">
                        <a:pos x="45" y="0"/>
                      </a:cxn>
                    </a:cxnLst>
                    <a:rect l="0" t="0" r="r" b="b"/>
                    <a:pathLst>
                      <a:path w="45" h="501">
                        <a:moveTo>
                          <a:pt x="45" y="0"/>
                        </a:moveTo>
                        <a:lnTo>
                          <a:pt x="2" y="13"/>
                        </a:lnTo>
                        <a:lnTo>
                          <a:pt x="2" y="501"/>
                        </a:lnTo>
                        <a:lnTo>
                          <a:pt x="0" y="501"/>
                        </a:lnTo>
                        <a:lnTo>
                          <a:pt x="32" y="402"/>
                        </a:lnTo>
                        <a:lnTo>
                          <a:pt x="45" y="0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9260" name="Oval 60"/>
                <p:cNvSpPr>
                  <a:spLocks noChangeArrowheads="1"/>
                </p:cNvSpPr>
                <p:nvPr/>
              </p:nvSpPr>
              <p:spPr bwMode="auto">
                <a:xfrm>
                  <a:off x="994" y="1613"/>
                  <a:ext cx="93" cy="93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9261" name="Oval 61"/>
                <p:cNvSpPr>
                  <a:spLocks noChangeArrowheads="1"/>
                </p:cNvSpPr>
                <p:nvPr/>
              </p:nvSpPr>
              <p:spPr bwMode="auto">
                <a:xfrm>
                  <a:off x="958" y="2668"/>
                  <a:ext cx="182" cy="121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9262" name="Line 62"/>
                <p:cNvSpPr>
                  <a:spLocks noChangeShapeType="1"/>
                </p:cNvSpPr>
                <p:nvPr/>
              </p:nvSpPr>
              <p:spPr bwMode="auto">
                <a:xfrm>
                  <a:off x="1019" y="2698"/>
                  <a:ext cx="48" cy="91"/>
                </a:xfrm>
                <a:prstGeom prst="line">
                  <a:avLst/>
                </a:prstGeom>
                <a:noFill/>
                <a:ln w="762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9263" name="Group 63"/>
              <p:cNvGrpSpPr>
                <a:grpSpLocks/>
              </p:cNvGrpSpPr>
              <p:nvPr/>
            </p:nvGrpSpPr>
            <p:grpSpPr bwMode="auto">
              <a:xfrm>
                <a:off x="1377" y="2921"/>
                <a:ext cx="363" cy="196"/>
                <a:chOff x="1377" y="2921"/>
                <a:chExt cx="363" cy="196"/>
              </a:xfrm>
            </p:grpSpPr>
            <p:sp>
              <p:nvSpPr>
                <p:cNvPr id="179264" name="Oval 64"/>
                <p:cNvSpPr>
                  <a:spLocks noChangeArrowheads="1"/>
                </p:cNvSpPr>
                <p:nvPr/>
              </p:nvSpPr>
              <p:spPr bwMode="auto">
                <a:xfrm>
                  <a:off x="1697" y="3090"/>
                  <a:ext cx="43" cy="27"/>
                </a:xfrm>
                <a:prstGeom prst="ellipse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9265" name="Freeform 65"/>
                <p:cNvSpPr>
                  <a:spLocks/>
                </p:cNvSpPr>
                <p:nvPr/>
              </p:nvSpPr>
              <p:spPr bwMode="auto">
                <a:xfrm>
                  <a:off x="1377" y="2921"/>
                  <a:ext cx="363" cy="183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363" y="58"/>
                    </a:cxn>
                    <a:cxn ang="0">
                      <a:pos x="363" y="183"/>
                    </a:cxn>
                    <a:cxn ang="0">
                      <a:pos x="319" y="183"/>
                    </a:cxn>
                    <a:cxn ang="0">
                      <a:pos x="323" y="87"/>
                    </a:cxn>
                    <a:cxn ang="0">
                      <a:pos x="0" y="42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363" h="183">
                      <a:moveTo>
                        <a:pt x="15" y="0"/>
                      </a:moveTo>
                      <a:lnTo>
                        <a:pt x="363" y="58"/>
                      </a:lnTo>
                      <a:lnTo>
                        <a:pt x="363" y="183"/>
                      </a:lnTo>
                      <a:lnTo>
                        <a:pt x="319" y="183"/>
                      </a:lnTo>
                      <a:lnTo>
                        <a:pt x="323" y="87"/>
                      </a:lnTo>
                      <a:lnTo>
                        <a:pt x="0" y="42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79266" name="Freeform 66" descr="25%"/>
            <p:cNvSpPr>
              <a:spLocks noChangeAspect="1"/>
            </p:cNvSpPr>
            <p:nvPr/>
          </p:nvSpPr>
          <p:spPr bwMode="auto">
            <a:xfrm>
              <a:off x="4606" y="1444"/>
              <a:ext cx="57" cy="115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87" y="60"/>
                </a:cxn>
                <a:cxn ang="0">
                  <a:pos x="38" y="236"/>
                </a:cxn>
                <a:cxn ang="0">
                  <a:pos x="8" y="309"/>
                </a:cxn>
                <a:cxn ang="0">
                  <a:pos x="75" y="521"/>
                </a:cxn>
                <a:cxn ang="0">
                  <a:pos x="142" y="515"/>
                </a:cxn>
                <a:cxn ang="0">
                  <a:pos x="178" y="491"/>
                </a:cxn>
                <a:cxn ang="0">
                  <a:pos x="196" y="479"/>
                </a:cxn>
                <a:cxn ang="0">
                  <a:pos x="214" y="448"/>
                </a:cxn>
                <a:cxn ang="0">
                  <a:pos x="251" y="376"/>
                </a:cxn>
                <a:cxn ang="0">
                  <a:pos x="184" y="97"/>
                </a:cxn>
                <a:cxn ang="0">
                  <a:pos x="123" y="54"/>
                </a:cxn>
                <a:cxn ang="0">
                  <a:pos x="69" y="30"/>
                </a:cxn>
                <a:cxn ang="0">
                  <a:pos x="51" y="0"/>
                </a:cxn>
              </a:cxnLst>
              <a:rect l="0" t="0" r="r" b="b"/>
              <a:pathLst>
                <a:path w="260" h="523">
                  <a:moveTo>
                    <a:pt x="51" y="0"/>
                  </a:moveTo>
                  <a:cubicBezTo>
                    <a:pt x="54" y="4"/>
                    <a:pt x="87" y="42"/>
                    <a:pt x="87" y="60"/>
                  </a:cubicBezTo>
                  <a:cubicBezTo>
                    <a:pt x="87" y="109"/>
                    <a:pt x="77" y="200"/>
                    <a:pt x="38" y="236"/>
                  </a:cubicBezTo>
                  <a:cubicBezTo>
                    <a:pt x="29" y="263"/>
                    <a:pt x="17" y="283"/>
                    <a:pt x="8" y="309"/>
                  </a:cubicBezTo>
                  <a:cubicBezTo>
                    <a:pt x="0" y="386"/>
                    <a:pt x="53" y="523"/>
                    <a:pt x="75" y="521"/>
                  </a:cubicBezTo>
                  <a:cubicBezTo>
                    <a:pt x="97" y="519"/>
                    <a:pt x="120" y="521"/>
                    <a:pt x="142" y="515"/>
                  </a:cubicBezTo>
                  <a:cubicBezTo>
                    <a:pt x="156" y="511"/>
                    <a:pt x="172" y="495"/>
                    <a:pt x="178" y="491"/>
                  </a:cubicBezTo>
                  <a:cubicBezTo>
                    <a:pt x="184" y="487"/>
                    <a:pt x="196" y="479"/>
                    <a:pt x="196" y="479"/>
                  </a:cubicBezTo>
                  <a:cubicBezTo>
                    <a:pt x="213" y="429"/>
                    <a:pt x="190" y="490"/>
                    <a:pt x="214" y="448"/>
                  </a:cubicBezTo>
                  <a:cubicBezTo>
                    <a:pt x="227" y="425"/>
                    <a:pt x="242" y="444"/>
                    <a:pt x="251" y="376"/>
                  </a:cubicBezTo>
                  <a:cubicBezTo>
                    <a:pt x="260" y="308"/>
                    <a:pt x="198" y="117"/>
                    <a:pt x="184" y="97"/>
                  </a:cubicBezTo>
                  <a:cubicBezTo>
                    <a:pt x="170" y="77"/>
                    <a:pt x="139" y="65"/>
                    <a:pt x="123" y="54"/>
                  </a:cubicBezTo>
                  <a:cubicBezTo>
                    <a:pt x="107" y="43"/>
                    <a:pt x="69" y="30"/>
                    <a:pt x="69" y="30"/>
                  </a:cubicBezTo>
                  <a:cubicBezTo>
                    <a:pt x="55" y="8"/>
                    <a:pt x="60" y="18"/>
                    <a:pt x="51" y="0"/>
                  </a:cubicBezTo>
                  <a:close/>
                </a:path>
              </a:pathLst>
            </a:custGeom>
            <a:pattFill prst="pct25">
              <a:fgClr>
                <a:srgbClr val="FF6699"/>
              </a:fgClr>
              <a:bgClr>
                <a:schemeClr val="bg1"/>
              </a:bgClr>
            </a:pattFill>
            <a:ln w="9525">
              <a:solidFill>
                <a:srgbClr val="FF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9267" name="Rectangle 67"/>
          <p:cNvSpPr>
            <a:spLocks noChangeArrowheads="1"/>
          </p:cNvSpPr>
          <p:nvPr/>
        </p:nvSpPr>
        <p:spPr bwMode="auto">
          <a:xfrm>
            <a:off x="176213" y="609282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0000CC"/>
                </a:solidFill>
              </a:rPr>
              <a:t>?</a:t>
            </a:r>
            <a:r>
              <a:rPr lang="en-GB" sz="2400" b="0">
                <a:solidFill>
                  <a:srgbClr val="0000CC"/>
                </a:solidFill>
              </a:rPr>
              <a:t>   g   </a:t>
            </a:r>
          </a:p>
        </p:txBody>
      </p:sp>
      <p:sp>
        <p:nvSpPr>
          <p:cNvPr id="179268" name="Rectangle 68"/>
          <p:cNvSpPr>
            <a:spLocks noChangeArrowheads="1"/>
          </p:cNvSpPr>
          <p:nvPr/>
        </p:nvSpPr>
        <p:spPr bwMode="auto">
          <a:xfrm>
            <a:off x="1831975" y="6092825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0000CC"/>
                </a:solidFill>
              </a:rPr>
              <a:t>?</a:t>
            </a:r>
            <a:r>
              <a:rPr lang="en-GB" sz="2400" b="0">
                <a:solidFill>
                  <a:srgbClr val="0000CC"/>
                </a:solidFill>
              </a:rPr>
              <a:t>   g   </a:t>
            </a:r>
          </a:p>
        </p:txBody>
      </p:sp>
      <p:sp>
        <p:nvSpPr>
          <p:cNvPr id="179269" name="Rectangle 69"/>
          <p:cNvSpPr>
            <a:spLocks noChangeArrowheads="1"/>
          </p:cNvSpPr>
          <p:nvPr/>
        </p:nvSpPr>
        <p:spPr bwMode="auto">
          <a:xfrm>
            <a:off x="3497263" y="609282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0000CC"/>
                </a:solidFill>
              </a:rPr>
              <a:t>?</a:t>
            </a:r>
            <a:r>
              <a:rPr lang="en-GB" sz="2400" b="0">
                <a:solidFill>
                  <a:srgbClr val="0000CC"/>
                </a:solidFill>
              </a:rPr>
              <a:t>   g   </a:t>
            </a:r>
          </a:p>
        </p:txBody>
      </p:sp>
      <p:sp>
        <p:nvSpPr>
          <p:cNvPr id="179270" name="Rectangle 70"/>
          <p:cNvSpPr>
            <a:spLocks noChangeArrowheads="1"/>
          </p:cNvSpPr>
          <p:nvPr/>
        </p:nvSpPr>
        <p:spPr bwMode="auto">
          <a:xfrm>
            <a:off x="5278438" y="5913438"/>
            <a:ext cx="1754187" cy="788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0" rIns="18000" anchor="ctr"/>
          <a:lstStyle/>
          <a:p>
            <a:pPr algn="ctr"/>
            <a:r>
              <a:rPr lang="en-GB">
                <a:solidFill>
                  <a:srgbClr val="0000CC"/>
                </a:solidFill>
              </a:rPr>
              <a:t>Raspberry Fruitloop for 8</a:t>
            </a:r>
          </a:p>
        </p:txBody>
      </p:sp>
      <p:sp>
        <p:nvSpPr>
          <p:cNvPr id="179271" name="Rectangle 71"/>
          <p:cNvSpPr>
            <a:spLocks noChangeArrowheads="1"/>
          </p:cNvSpPr>
          <p:nvPr/>
        </p:nvSpPr>
        <p:spPr bwMode="auto">
          <a:xfrm>
            <a:off x="227013" y="29241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250</a:t>
            </a:r>
            <a:r>
              <a:rPr lang="en-GB" sz="2400" b="0">
                <a:solidFill>
                  <a:srgbClr val="D60093"/>
                </a:solidFill>
              </a:rPr>
              <a:t> </a:t>
            </a:r>
            <a:r>
              <a:rPr lang="en-GB" sz="2400" b="0">
                <a:solidFill>
                  <a:srgbClr val="0000CC"/>
                </a:solidFill>
              </a:rPr>
              <a:t>g</a:t>
            </a:r>
            <a:r>
              <a:rPr lang="en-GB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9272" name="Rectangle 72"/>
          <p:cNvSpPr>
            <a:spLocks noChangeArrowheads="1"/>
          </p:cNvSpPr>
          <p:nvPr/>
        </p:nvSpPr>
        <p:spPr bwMode="auto">
          <a:xfrm>
            <a:off x="1882775" y="2924175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125</a:t>
            </a:r>
            <a:r>
              <a:rPr lang="en-GB" sz="2400" b="0">
                <a:solidFill>
                  <a:srgbClr val="D60093"/>
                </a:solidFill>
              </a:rPr>
              <a:t> </a:t>
            </a:r>
            <a:r>
              <a:rPr lang="en-GB" sz="2400" b="0">
                <a:solidFill>
                  <a:srgbClr val="0000CC"/>
                </a:solidFill>
              </a:rPr>
              <a:t>g</a:t>
            </a:r>
            <a:r>
              <a:rPr lang="en-GB" sz="2400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9273" name="Rectangle 73"/>
          <p:cNvSpPr>
            <a:spLocks noChangeArrowheads="1"/>
          </p:cNvSpPr>
          <p:nvPr/>
        </p:nvSpPr>
        <p:spPr bwMode="auto">
          <a:xfrm>
            <a:off x="3548063" y="29241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75</a:t>
            </a:r>
            <a:r>
              <a:rPr lang="en-GB" sz="2400" b="0">
                <a:solidFill>
                  <a:srgbClr val="D60093"/>
                </a:solidFill>
              </a:rPr>
              <a:t> </a:t>
            </a:r>
            <a:r>
              <a:rPr lang="en-GB" sz="2400" b="0">
                <a:solidFill>
                  <a:srgbClr val="0000CC"/>
                </a:solidFill>
              </a:rPr>
              <a:t>g</a:t>
            </a:r>
            <a:r>
              <a:rPr lang="en-GB" sz="2400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9274" name="Rectangle 74"/>
          <p:cNvSpPr>
            <a:spLocks noChangeArrowheads="1"/>
          </p:cNvSpPr>
          <p:nvPr/>
        </p:nvSpPr>
        <p:spPr bwMode="auto">
          <a:xfrm>
            <a:off x="214313" y="400685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50</a:t>
            </a:r>
            <a:r>
              <a:rPr lang="en-GB" sz="2400" b="0">
                <a:solidFill>
                  <a:srgbClr val="D60093"/>
                </a:solidFill>
              </a:rPr>
              <a:t> </a:t>
            </a:r>
            <a:r>
              <a:rPr lang="en-GB" sz="2400" b="0">
                <a:solidFill>
                  <a:srgbClr val="0000CC"/>
                </a:solidFill>
              </a:rPr>
              <a:t>g</a:t>
            </a:r>
            <a:r>
              <a:rPr lang="en-GB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9275" name="Rectangle 75"/>
          <p:cNvSpPr>
            <a:spLocks noChangeArrowheads="1"/>
          </p:cNvSpPr>
          <p:nvPr/>
        </p:nvSpPr>
        <p:spPr bwMode="auto">
          <a:xfrm>
            <a:off x="1870075" y="4006850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25</a:t>
            </a:r>
            <a:r>
              <a:rPr lang="en-GB" sz="2400" b="0">
                <a:solidFill>
                  <a:srgbClr val="D60093"/>
                </a:solidFill>
              </a:rPr>
              <a:t> </a:t>
            </a:r>
            <a:r>
              <a:rPr lang="en-GB" sz="2400" b="0">
                <a:solidFill>
                  <a:srgbClr val="0000CC"/>
                </a:solidFill>
              </a:rPr>
              <a:t>g</a:t>
            </a:r>
            <a:r>
              <a:rPr lang="en-GB" sz="2400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9276" name="Rectangle 76"/>
          <p:cNvSpPr>
            <a:spLocks noChangeArrowheads="1"/>
          </p:cNvSpPr>
          <p:nvPr/>
        </p:nvSpPr>
        <p:spPr bwMode="auto">
          <a:xfrm>
            <a:off x="3535363" y="400685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15</a:t>
            </a:r>
            <a:r>
              <a:rPr lang="en-GB" sz="2400" b="0">
                <a:solidFill>
                  <a:srgbClr val="D60093"/>
                </a:solidFill>
              </a:rPr>
              <a:t> </a:t>
            </a:r>
            <a:r>
              <a:rPr lang="en-GB" sz="2400" b="0">
                <a:solidFill>
                  <a:srgbClr val="0000CC"/>
                </a:solidFill>
              </a:rPr>
              <a:t>g</a:t>
            </a:r>
            <a:r>
              <a:rPr lang="en-GB" sz="2400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9277" name="Text Box 77"/>
          <p:cNvSpPr txBox="1">
            <a:spLocks noChangeArrowheads="1"/>
          </p:cNvSpPr>
          <p:nvPr/>
        </p:nvSpPr>
        <p:spPr bwMode="auto">
          <a:xfrm>
            <a:off x="198438" y="4981575"/>
            <a:ext cx="87757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r>
              <a:rPr lang="en-GB" sz="2800" b="0">
                <a:solidFill>
                  <a:srgbClr val="0000CC"/>
                </a:solidFill>
              </a:rPr>
              <a:t>              +               +               = </a:t>
            </a:r>
          </a:p>
        </p:txBody>
      </p:sp>
      <p:sp>
        <p:nvSpPr>
          <p:cNvPr id="179278" name="Rectangle 78"/>
          <p:cNvSpPr>
            <a:spLocks noChangeArrowheads="1"/>
          </p:cNvSpPr>
          <p:nvPr/>
        </p:nvSpPr>
        <p:spPr bwMode="auto">
          <a:xfrm>
            <a:off x="217488" y="615315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 400</a:t>
            </a:r>
            <a:r>
              <a:rPr lang="en-GB" sz="2400" b="0">
                <a:solidFill>
                  <a:srgbClr val="D60093"/>
                </a:solidFill>
              </a:rPr>
              <a:t> </a:t>
            </a:r>
            <a:r>
              <a:rPr lang="en-GB" sz="2400" b="0">
                <a:solidFill>
                  <a:srgbClr val="0000CC"/>
                </a:solidFill>
              </a:rPr>
              <a:t>g</a:t>
            </a:r>
            <a:r>
              <a:rPr lang="en-GB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9279" name="Rectangle 79"/>
          <p:cNvSpPr>
            <a:spLocks noChangeArrowheads="1"/>
          </p:cNvSpPr>
          <p:nvPr/>
        </p:nvSpPr>
        <p:spPr bwMode="auto">
          <a:xfrm>
            <a:off x="1873250" y="6153150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200</a:t>
            </a:r>
            <a:r>
              <a:rPr lang="en-GB" sz="2400" b="0">
                <a:solidFill>
                  <a:srgbClr val="D60093"/>
                </a:solidFill>
              </a:rPr>
              <a:t> </a:t>
            </a:r>
            <a:r>
              <a:rPr lang="en-GB" sz="2400" b="0">
                <a:solidFill>
                  <a:srgbClr val="0000CC"/>
                </a:solidFill>
              </a:rPr>
              <a:t>g</a:t>
            </a:r>
            <a:r>
              <a:rPr lang="en-GB" sz="2400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9280" name="Rectangle 80"/>
          <p:cNvSpPr>
            <a:spLocks noChangeArrowheads="1"/>
          </p:cNvSpPr>
          <p:nvPr/>
        </p:nvSpPr>
        <p:spPr bwMode="auto">
          <a:xfrm>
            <a:off x="3538538" y="615315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120</a:t>
            </a:r>
            <a:r>
              <a:rPr lang="en-GB" sz="2400" b="0">
                <a:solidFill>
                  <a:srgbClr val="D60093"/>
                </a:solidFill>
              </a:rPr>
              <a:t> </a:t>
            </a:r>
            <a:r>
              <a:rPr lang="en-GB" sz="2400" b="0">
                <a:solidFill>
                  <a:srgbClr val="0000CC"/>
                </a:solidFill>
              </a:rPr>
              <a:t>g</a:t>
            </a:r>
            <a:r>
              <a:rPr lang="en-GB" sz="2400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9281" name="Rectangle 81"/>
          <p:cNvSpPr>
            <a:spLocks noChangeArrowheads="1"/>
          </p:cNvSpPr>
          <p:nvPr/>
        </p:nvSpPr>
        <p:spPr bwMode="auto">
          <a:xfrm>
            <a:off x="5278438" y="4881563"/>
            <a:ext cx="1754187" cy="788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0" rIns="18000" anchor="ctr"/>
          <a:lstStyle/>
          <a:p>
            <a:pPr algn="ctr"/>
            <a:r>
              <a:rPr lang="en-GB">
                <a:solidFill>
                  <a:srgbClr val="0000CC"/>
                </a:solidFill>
              </a:rPr>
              <a:t>Raspberry Fruitloop for 4</a:t>
            </a:r>
          </a:p>
        </p:txBody>
      </p:sp>
      <p:sp>
        <p:nvSpPr>
          <p:cNvPr id="179282" name="Rectangle 82"/>
          <p:cNvSpPr>
            <a:spLocks noChangeArrowheads="1"/>
          </p:cNvSpPr>
          <p:nvPr/>
        </p:nvSpPr>
        <p:spPr bwMode="auto">
          <a:xfrm>
            <a:off x="176213" y="501650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0000CC"/>
                </a:solidFill>
              </a:rPr>
              <a:t>?</a:t>
            </a:r>
            <a:r>
              <a:rPr lang="en-GB" sz="2400" b="0">
                <a:solidFill>
                  <a:srgbClr val="0000CC"/>
                </a:solidFill>
              </a:rPr>
              <a:t>   g   </a:t>
            </a:r>
          </a:p>
        </p:txBody>
      </p:sp>
      <p:sp>
        <p:nvSpPr>
          <p:cNvPr id="179283" name="Rectangle 83"/>
          <p:cNvSpPr>
            <a:spLocks noChangeArrowheads="1"/>
          </p:cNvSpPr>
          <p:nvPr/>
        </p:nvSpPr>
        <p:spPr bwMode="auto">
          <a:xfrm>
            <a:off x="1831975" y="5016500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0000CC"/>
                </a:solidFill>
              </a:rPr>
              <a:t>?</a:t>
            </a:r>
            <a:r>
              <a:rPr lang="en-GB" sz="2400" b="0">
                <a:solidFill>
                  <a:srgbClr val="0000CC"/>
                </a:solidFill>
              </a:rPr>
              <a:t>   g   </a:t>
            </a:r>
          </a:p>
        </p:txBody>
      </p:sp>
      <p:sp>
        <p:nvSpPr>
          <p:cNvPr id="179284" name="Rectangle 84"/>
          <p:cNvSpPr>
            <a:spLocks noChangeArrowheads="1"/>
          </p:cNvSpPr>
          <p:nvPr/>
        </p:nvSpPr>
        <p:spPr bwMode="auto">
          <a:xfrm>
            <a:off x="3497263" y="501650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0000CC"/>
                </a:solidFill>
              </a:rPr>
              <a:t>?</a:t>
            </a:r>
            <a:r>
              <a:rPr lang="en-GB" sz="2400" b="0">
                <a:solidFill>
                  <a:srgbClr val="0000CC"/>
                </a:solidFill>
              </a:rPr>
              <a:t>   g   </a:t>
            </a:r>
          </a:p>
        </p:txBody>
      </p:sp>
      <p:grpSp>
        <p:nvGrpSpPr>
          <p:cNvPr id="179285" name="Group 85"/>
          <p:cNvGrpSpPr>
            <a:grpSpLocks/>
          </p:cNvGrpSpPr>
          <p:nvPr/>
        </p:nvGrpSpPr>
        <p:grpSpPr bwMode="auto">
          <a:xfrm>
            <a:off x="942975" y="1387475"/>
            <a:ext cx="4265613" cy="596900"/>
            <a:chOff x="638" y="879"/>
            <a:chExt cx="2687" cy="376"/>
          </a:xfrm>
        </p:grpSpPr>
        <p:pic>
          <p:nvPicPr>
            <p:cNvPr id="179286" name="Picture 86" descr="j0296186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1817219">
              <a:off x="1706" y="879"/>
              <a:ext cx="541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9287" name="Picture 87" descr="j0331292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8" y="896"/>
              <a:ext cx="44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9288" name="Picture 88" descr="j0331387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61" y="883"/>
              <a:ext cx="464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9289" name="Group 89"/>
          <p:cNvGrpSpPr>
            <a:grpSpLocks/>
          </p:cNvGrpSpPr>
          <p:nvPr/>
        </p:nvGrpSpPr>
        <p:grpSpPr bwMode="auto">
          <a:xfrm>
            <a:off x="942975" y="2449513"/>
            <a:ext cx="4265613" cy="596900"/>
            <a:chOff x="638" y="879"/>
            <a:chExt cx="2687" cy="376"/>
          </a:xfrm>
        </p:grpSpPr>
        <p:pic>
          <p:nvPicPr>
            <p:cNvPr id="179290" name="Picture 90" descr="j0296186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1817219">
              <a:off x="1706" y="879"/>
              <a:ext cx="541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9291" name="Picture 91" descr="j0331292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8" y="896"/>
              <a:ext cx="44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9292" name="Picture 92" descr="j0331387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61" y="883"/>
              <a:ext cx="464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9293" name="Group 93"/>
          <p:cNvGrpSpPr>
            <a:grpSpLocks/>
          </p:cNvGrpSpPr>
          <p:nvPr/>
        </p:nvGrpSpPr>
        <p:grpSpPr bwMode="auto">
          <a:xfrm>
            <a:off x="942975" y="3530600"/>
            <a:ext cx="4265613" cy="596900"/>
            <a:chOff x="638" y="879"/>
            <a:chExt cx="2687" cy="376"/>
          </a:xfrm>
        </p:grpSpPr>
        <p:pic>
          <p:nvPicPr>
            <p:cNvPr id="179294" name="Picture 94" descr="j0296186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1817219">
              <a:off x="1706" y="879"/>
              <a:ext cx="541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9295" name="Picture 95" descr="j0331292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8" y="896"/>
              <a:ext cx="44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9296" name="Picture 96" descr="j0331387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61" y="883"/>
              <a:ext cx="464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9297" name="Group 97"/>
          <p:cNvGrpSpPr>
            <a:grpSpLocks/>
          </p:cNvGrpSpPr>
          <p:nvPr/>
        </p:nvGrpSpPr>
        <p:grpSpPr bwMode="auto">
          <a:xfrm>
            <a:off x="942975" y="5683250"/>
            <a:ext cx="4265613" cy="596900"/>
            <a:chOff x="638" y="879"/>
            <a:chExt cx="2687" cy="376"/>
          </a:xfrm>
        </p:grpSpPr>
        <p:pic>
          <p:nvPicPr>
            <p:cNvPr id="179298" name="Picture 98" descr="j0296186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1817219">
              <a:off x="1706" y="879"/>
              <a:ext cx="541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9299" name="Picture 99" descr="j0331292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8" y="896"/>
              <a:ext cx="44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9300" name="Picture 100" descr="j0331387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61" y="883"/>
              <a:ext cx="464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9301" name="Rectangle 101"/>
          <p:cNvSpPr>
            <a:spLocks noChangeArrowheads="1"/>
          </p:cNvSpPr>
          <p:nvPr/>
        </p:nvSpPr>
        <p:spPr bwMode="auto">
          <a:xfrm>
            <a:off x="230188" y="50704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 200</a:t>
            </a:r>
            <a:r>
              <a:rPr lang="en-GB" sz="2400" b="0">
                <a:solidFill>
                  <a:srgbClr val="D60093"/>
                </a:solidFill>
              </a:rPr>
              <a:t> </a:t>
            </a:r>
            <a:r>
              <a:rPr lang="en-GB" sz="2400" b="0">
                <a:solidFill>
                  <a:srgbClr val="0000CC"/>
                </a:solidFill>
              </a:rPr>
              <a:t>g</a:t>
            </a:r>
            <a:r>
              <a:rPr lang="en-GB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9302" name="Rectangle 102"/>
          <p:cNvSpPr>
            <a:spLocks noChangeArrowheads="1"/>
          </p:cNvSpPr>
          <p:nvPr/>
        </p:nvSpPr>
        <p:spPr bwMode="auto">
          <a:xfrm>
            <a:off x="1885950" y="5070475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100</a:t>
            </a:r>
            <a:r>
              <a:rPr lang="en-GB" sz="2400" b="0">
                <a:solidFill>
                  <a:srgbClr val="D60093"/>
                </a:solidFill>
              </a:rPr>
              <a:t> </a:t>
            </a:r>
            <a:r>
              <a:rPr lang="en-GB" sz="2400" b="0">
                <a:solidFill>
                  <a:srgbClr val="0000CC"/>
                </a:solidFill>
              </a:rPr>
              <a:t>g</a:t>
            </a:r>
            <a:r>
              <a:rPr lang="en-GB" sz="2400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9303" name="Rectangle 103"/>
          <p:cNvSpPr>
            <a:spLocks noChangeArrowheads="1"/>
          </p:cNvSpPr>
          <p:nvPr/>
        </p:nvSpPr>
        <p:spPr bwMode="auto">
          <a:xfrm>
            <a:off x="3551238" y="50704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60</a:t>
            </a:r>
            <a:r>
              <a:rPr lang="en-GB" sz="2400" b="0">
                <a:solidFill>
                  <a:srgbClr val="D60093"/>
                </a:solidFill>
              </a:rPr>
              <a:t> </a:t>
            </a:r>
            <a:r>
              <a:rPr lang="en-GB" sz="2400" b="0">
                <a:solidFill>
                  <a:srgbClr val="0000CC"/>
                </a:solidFill>
              </a:rPr>
              <a:t>g</a:t>
            </a:r>
            <a:r>
              <a:rPr lang="en-GB" sz="2400" b="0">
                <a:solidFill>
                  <a:srgbClr val="D60093"/>
                </a:solidFill>
              </a:rPr>
              <a:t>   </a:t>
            </a:r>
          </a:p>
        </p:txBody>
      </p:sp>
      <p:grpSp>
        <p:nvGrpSpPr>
          <p:cNvPr id="179304" name="Group 104"/>
          <p:cNvGrpSpPr>
            <a:grpSpLocks/>
          </p:cNvGrpSpPr>
          <p:nvPr/>
        </p:nvGrpSpPr>
        <p:grpSpPr bwMode="auto">
          <a:xfrm>
            <a:off x="884238" y="4611688"/>
            <a:ext cx="4265612" cy="596900"/>
            <a:chOff x="638" y="879"/>
            <a:chExt cx="2687" cy="376"/>
          </a:xfrm>
        </p:grpSpPr>
        <p:pic>
          <p:nvPicPr>
            <p:cNvPr id="179305" name="Picture 105" descr="j0296186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1817219">
              <a:off x="1706" y="879"/>
              <a:ext cx="541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9306" name="Picture 106" descr="j0331292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8" y="896"/>
              <a:ext cx="44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9307" name="Picture 107" descr="j0331387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61" y="883"/>
              <a:ext cx="464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9308" name="AutoShape 108"/>
          <p:cNvSpPr>
            <a:spLocks noChangeArrowheads="1"/>
          </p:cNvSpPr>
          <p:nvPr/>
        </p:nvSpPr>
        <p:spPr bwMode="auto">
          <a:xfrm>
            <a:off x="41275" y="157163"/>
            <a:ext cx="3127375" cy="1128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STEP 1: Choose the maths!</a:t>
            </a:r>
          </a:p>
          <a:p>
            <a:pPr algn="ctr"/>
            <a:r>
              <a:rPr lang="en-GB" sz="1600">
                <a:latin typeface="Comic Sans MS" pitchFamily="66" charset="0"/>
              </a:rPr>
              <a:t>x or </a:t>
            </a:r>
            <a:r>
              <a:rPr lang="en-US" sz="1600">
                <a:latin typeface="Comic Sans MS" pitchFamily="66" charset="0"/>
              </a:rPr>
              <a:t>÷</a:t>
            </a:r>
            <a:r>
              <a:rPr lang="en-GB" sz="1600">
                <a:latin typeface="Comic Sans MS" pitchFamily="66" charset="0"/>
              </a:rPr>
              <a:t> ?</a:t>
            </a:r>
          </a:p>
          <a:p>
            <a:pPr algn="ctr"/>
            <a:r>
              <a:rPr lang="en-GB" sz="1600">
                <a:latin typeface="Comic Sans MS" pitchFamily="66" charset="0"/>
              </a:rPr>
              <a:t>BIGGER means X</a:t>
            </a:r>
          </a:p>
          <a:p>
            <a:pPr algn="ctr"/>
            <a:r>
              <a:rPr lang="en-GB" sz="1600">
                <a:latin typeface="Comic Sans MS" pitchFamily="66" charset="0"/>
              </a:rPr>
              <a:t>SMALLER means </a:t>
            </a:r>
            <a:r>
              <a:rPr lang="en-US" sz="2200"/>
              <a:t>÷</a:t>
            </a:r>
            <a:r>
              <a:rPr lang="en-GB" sz="1600">
                <a:latin typeface="Comic Sans MS" pitchFamily="66" charset="0"/>
              </a:rPr>
              <a:t> </a:t>
            </a:r>
          </a:p>
        </p:txBody>
      </p:sp>
      <p:sp>
        <p:nvSpPr>
          <p:cNvPr id="179309" name="AutoShape 109"/>
          <p:cNvSpPr>
            <a:spLocks noChangeArrowheads="1"/>
          </p:cNvSpPr>
          <p:nvPr/>
        </p:nvSpPr>
        <p:spPr bwMode="auto">
          <a:xfrm>
            <a:off x="3048000" y="547688"/>
            <a:ext cx="3127375" cy="1128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STEP 2: Do the maths! </a:t>
            </a:r>
          </a:p>
          <a:p>
            <a:r>
              <a:rPr lang="en-GB" sz="1600">
                <a:latin typeface="Comic Sans MS" pitchFamily="66" charset="0"/>
              </a:rPr>
              <a:t>DO THE SAME X or </a:t>
            </a:r>
            <a:r>
              <a:rPr lang="en-US"/>
              <a:t>÷</a:t>
            </a:r>
            <a:r>
              <a:rPr lang="en-GB" sz="1600">
                <a:latin typeface="Comic Sans MS" pitchFamily="66" charset="0"/>
              </a:rPr>
              <a:t> to ALL ingredients </a:t>
            </a:r>
          </a:p>
        </p:txBody>
      </p:sp>
      <p:sp>
        <p:nvSpPr>
          <p:cNvPr id="179310" name="AutoShape 110"/>
          <p:cNvSpPr>
            <a:spLocks noChangeArrowheads="1"/>
          </p:cNvSpPr>
          <p:nvPr/>
        </p:nvSpPr>
        <p:spPr bwMode="auto">
          <a:xfrm>
            <a:off x="5988050" y="157163"/>
            <a:ext cx="3127375" cy="13303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STEP 3: CHECK the maths!</a:t>
            </a:r>
          </a:p>
          <a:p>
            <a:pPr algn="ctr"/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- using ratio.</a:t>
            </a:r>
            <a:endParaRPr lang="en-GB" sz="1600">
              <a:latin typeface="Comic Sans MS" pitchFamily="66" charset="0"/>
            </a:endParaRPr>
          </a:p>
          <a:p>
            <a:pPr algn="ctr"/>
            <a:r>
              <a:rPr lang="en-GB" sz="1600">
                <a:latin typeface="Comic Sans MS" pitchFamily="66" charset="0"/>
              </a:rPr>
              <a:t>Eg: The raspberries’ weight is ALWAYS twice the melons’ weight.</a:t>
            </a:r>
          </a:p>
        </p:txBody>
      </p:sp>
      <p:sp>
        <p:nvSpPr>
          <p:cNvPr id="179311" name="AutoShape 111"/>
          <p:cNvSpPr>
            <a:spLocks noChangeArrowheads="1"/>
          </p:cNvSpPr>
          <p:nvPr/>
        </p:nvSpPr>
        <p:spPr bwMode="auto">
          <a:xfrm>
            <a:off x="7067550" y="4824413"/>
            <a:ext cx="2192338" cy="1835150"/>
          </a:xfrm>
          <a:prstGeom prst="wedgeRectCallout">
            <a:avLst>
              <a:gd name="adj1" fmla="val -62167"/>
              <a:gd name="adj2" fmla="val 12801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57150" cmpd="thinThick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1600" b="0">
                <a:latin typeface="Comic Sans MS" pitchFamily="66" charset="0"/>
              </a:rPr>
              <a:t>You can work this out from the quantities for 1 person, BUT …</a:t>
            </a:r>
          </a:p>
          <a:p>
            <a:pPr algn="ctr"/>
            <a:r>
              <a:rPr lang="en-GB" sz="1600" b="0">
                <a:latin typeface="Comic Sans MS" pitchFamily="66" charset="0"/>
              </a:rPr>
              <a:t>Can you see any shortcuts?</a:t>
            </a:r>
          </a:p>
        </p:txBody>
      </p:sp>
      <p:sp>
        <p:nvSpPr>
          <p:cNvPr id="179312" name="AutoShape 112"/>
          <p:cNvSpPr>
            <a:spLocks noChangeArrowheads="1"/>
          </p:cNvSpPr>
          <p:nvPr/>
        </p:nvSpPr>
        <p:spPr bwMode="auto">
          <a:xfrm>
            <a:off x="7099300" y="2808288"/>
            <a:ext cx="2192338" cy="3940175"/>
          </a:xfrm>
          <a:prstGeom prst="wedgeRectCallout">
            <a:avLst>
              <a:gd name="adj1" fmla="val -65278"/>
              <a:gd name="adj2" fmla="val 32958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57150" cmpd="thinThick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18000" tIns="36000" rIns="18000" bIns="10800" anchor="ctr"/>
          <a:lstStyle/>
          <a:p>
            <a:r>
              <a:rPr lang="en-GB">
                <a:latin typeface="Comic Sans MS" pitchFamily="66" charset="0"/>
              </a:rPr>
              <a:t>General Method:</a:t>
            </a:r>
          </a:p>
          <a:p>
            <a:r>
              <a:rPr lang="en-GB" b="0">
                <a:latin typeface="Comic Sans MS" pitchFamily="66" charset="0"/>
              </a:rPr>
              <a:t>1) Work out the </a:t>
            </a:r>
          </a:p>
          <a:p>
            <a:r>
              <a:rPr lang="en-GB" b="0">
                <a:latin typeface="Comic Sans MS" pitchFamily="66" charset="0"/>
              </a:rPr>
              <a:t>    recipe for 1.</a:t>
            </a:r>
          </a:p>
          <a:p>
            <a:r>
              <a:rPr lang="en-GB" b="0">
                <a:latin typeface="Comic Sans MS" pitchFamily="66" charset="0"/>
              </a:rPr>
              <a:t>2) Multiply by the </a:t>
            </a:r>
          </a:p>
          <a:p>
            <a:r>
              <a:rPr lang="en-GB" b="0">
                <a:latin typeface="Comic Sans MS" pitchFamily="66" charset="0"/>
              </a:rPr>
              <a:t>    number you need</a:t>
            </a:r>
          </a:p>
          <a:p>
            <a:endParaRPr lang="en-GB" b="0">
              <a:latin typeface="Comic Sans MS" pitchFamily="66" charset="0"/>
            </a:endParaRPr>
          </a:p>
          <a:p>
            <a:r>
              <a:rPr lang="en-GB">
                <a:latin typeface="Comic Sans MS" pitchFamily="66" charset="0"/>
              </a:rPr>
              <a:t>Shortcut:</a:t>
            </a:r>
            <a:r>
              <a:rPr lang="en-GB" b="0">
                <a:latin typeface="Comic Sans MS" pitchFamily="66" charset="0"/>
              </a:rPr>
              <a:t> </a:t>
            </a:r>
          </a:p>
          <a:p>
            <a:r>
              <a:rPr lang="en-GB" b="0">
                <a:latin typeface="Comic Sans MS" pitchFamily="66" charset="0"/>
              </a:rPr>
              <a:t>1) Work out from </a:t>
            </a:r>
          </a:p>
          <a:p>
            <a:r>
              <a:rPr lang="en-GB" b="0">
                <a:latin typeface="Comic Sans MS" pitchFamily="66" charset="0"/>
              </a:rPr>
              <a:t>    the quantities   </a:t>
            </a:r>
          </a:p>
          <a:p>
            <a:r>
              <a:rPr lang="en-GB" b="0">
                <a:latin typeface="Comic Sans MS" pitchFamily="66" charset="0"/>
              </a:rPr>
              <a:t>    for 4 people.  </a:t>
            </a:r>
          </a:p>
          <a:p>
            <a:r>
              <a:rPr lang="en-GB" b="0">
                <a:latin typeface="Comic Sans MS" pitchFamily="66" charset="0"/>
              </a:rPr>
              <a:t>2) Just double it!</a:t>
            </a:r>
          </a:p>
          <a:p>
            <a:r>
              <a:rPr lang="en-GB" b="0">
                <a:latin typeface="Comic Sans MS" pitchFamily="66" charset="0"/>
              </a:rPr>
              <a:t>    </a:t>
            </a:r>
            <a:r>
              <a:rPr lang="en-GB" b="0" i="1">
                <a:latin typeface="Comic Sans MS" pitchFamily="66" charset="0"/>
              </a:rPr>
              <a:t>(Easier than X8)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79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7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7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7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7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7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7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7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17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7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7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7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7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7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17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179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17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17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17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17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17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17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7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6" dur="500"/>
                                        <p:tgtEl>
                                          <p:spTgt spid="17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3" dur="500"/>
                                        <p:tgtEl>
                                          <p:spTgt spid="17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0" dur="500"/>
                                        <p:tgtEl>
                                          <p:spTgt spid="17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17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1" dur="500"/>
                                        <p:tgtEl>
                                          <p:spTgt spid="17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9" grpId="0" animBg="1"/>
      <p:bldP spid="179210" grpId="0" animBg="1"/>
      <p:bldP spid="179211" grpId="0" animBg="1"/>
      <p:bldP spid="179213" grpId="0"/>
      <p:bldP spid="179214" grpId="0" animBg="1"/>
      <p:bldP spid="179214" grpId="1" animBg="1"/>
      <p:bldP spid="179215" grpId="0" animBg="1"/>
      <p:bldP spid="179215" grpId="1" animBg="1"/>
      <p:bldP spid="179216" grpId="0" animBg="1"/>
      <p:bldP spid="179216" grpId="1" animBg="1"/>
      <p:bldP spid="179217" grpId="0" animBg="1"/>
      <p:bldP spid="179218" grpId="0"/>
      <p:bldP spid="179267" grpId="0" animBg="1"/>
      <p:bldP spid="179267" grpId="1" animBg="1"/>
      <p:bldP spid="179268" grpId="0" animBg="1"/>
      <p:bldP spid="179269" grpId="0" animBg="1"/>
      <p:bldP spid="179270" grpId="0" animBg="1"/>
      <p:bldP spid="179271" grpId="0" animBg="1"/>
      <p:bldP spid="179272" grpId="0" animBg="1"/>
      <p:bldP spid="179273" grpId="0" animBg="1"/>
      <p:bldP spid="179274" grpId="0" animBg="1"/>
      <p:bldP spid="179275" grpId="0" animBg="1"/>
      <p:bldP spid="179276" grpId="0" animBg="1"/>
      <p:bldP spid="179277" grpId="0"/>
      <p:bldP spid="179278" grpId="0" animBg="1"/>
      <p:bldP spid="179281" grpId="0" animBg="1"/>
      <p:bldP spid="179282" grpId="0" animBg="1"/>
      <p:bldP spid="179282" grpId="1" animBg="1"/>
      <p:bldP spid="179283" grpId="0" animBg="1"/>
      <p:bldP spid="179283" grpId="1" animBg="1"/>
      <p:bldP spid="179284" grpId="0" animBg="1"/>
      <p:bldP spid="179284" grpId="1" animBg="1"/>
      <p:bldP spid="179301" grpId="0" animBg="1"/>
      <p:bldP spid="179302" grpId="0" animBg="1"/>
      <p:bldP spid="179303" grpId="0" animBg="1"/>
      <p:bldP spid="179308" grpId="0" animBg="1"/>
      <p:bldP spid="179309" grpId="0" animBg="1"/>
      <p:bldP spid="179310" grpId="0" animBg="1"/>
      <p:bldP spid="179311" grpId="0" animBg="1"/>
      <p:bldP spid="179311" grpId="1" animBg="1"/>
      <p:bldP spid="17931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Further Practical Examples</a:t>
            </a:r>
            <a:r>
              <a:rPr lang="en-GB" sz="3600" b="1"/>
              <a:t/>
            </a:r>
            <a:br>
              <a:rPr lang="en-GB" sz="3600" b="1"/>
            </a:br>
            <a:r>
              <a:rPr lang="en-GB" sz="3600" b="1"/>
              <a:t> </a:t>
            </a:r>
            <a:r>
              <a:rPr lang="en-GB" sz="2400" b="1"/>
              <a:t>Recipe No.3  Bombastic Banana Boat</a:t>
            </a:r>
            <a:r>
              <a:rPr lang="en-GB" sz="3200" b="1"/>
              <a:t/>
            </a:r>
            <a:br>
              <a:rPr lang="en-GB" sz="3200" b="1"/>
            </a:br>
            <a:r>
              <a:rPr lang="en-GB" sz="3200" b="1"/>
              <a:t> </a:t>
            </a:r>
            <a:r>
              <a:rPr lang="en-GB" sz="1800" b="1"/>
              <a:t>(Same ingredients.  Different amounts)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1981200"/>
            <a:ext cx="6242050" cy="4525963"/>
          </a:xfrm>
          <a:ln w="57150" cmpd="thinThick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400" b="1"/>
              <a:t>Serves 12 people</a:t>
            </a:r>
            <a:r>
              <a:rPr lang="en-GB" sz="2400" b="1" i="1"/>
              <a:t/>
            </a:r>
            <a:br>
              <a:rPr lang="en-GB" sz="2400" b="1" i="1"/>
            </a:br>
            <a:endParaRPr lang="en-GB" sz="2400" b="1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/>
              <a:t>Ingredients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/>
              <a:t>120 g raspberries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/>
              <a:t>600 g bananas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/>
              <a:t>120 g melon   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/>
              <a:t> 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/>
              <a:t> </a:t>
            </a:r>
            <a:r>
              <a:rPr lang="en-GB" sz="2400" b="1"/>
              <a:t>Method</a:t>
            </a:r>
            <a:endParaRPr lang="en-GB" sz="2400" b="1" i="1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i="1"/>
              <a:t> Place ingredients in a juicer and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i="1"/>
              <a:t> switch on power for 30 seconds.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i="1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i="1"/>
              <a:t> Pour  into a scooped out melon half .  Serve with fresh raspberries</a:t>
            </a:r>
          </a:p>
        </p:txBody>
      </p:sp>
      <p:pic>
        <p:nvPicPr>
          <p:cNvPr id="180228" name="Picture 4" descr="j0296186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208116">
            <a:off x="3017838" y="2519363"/>
            <a:ext cx="2716212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0229" name="Picture 5" descr="j0331292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44875" y="2759075"/>
            <a:ext cx="108426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0230" name="Picture 6" descr="j0331387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188" y="1962150"/>
            <a:ext cx="22955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0284" name="Group 60"/>
          <p:cNvGrpSpPr>
            <a:grpSpLocks/>
          </p:cNvGrpSpPr>
          <p:nvPr/>
        </p:nvGrpSpPr>
        <p:grpSpPr bwMode="auto">
          <a:xfrm>
            <a:off x="6710363" y="3446463"/>
            <a:ext cx="2282825" cy="2960687"/>
            <a:chOff x="551" y="1902"/>
            <a:chExt cx="1280" cy="1660"/>
          </a:xfrm>
        </p:grpSpPr>
        <p:grpSp>
          <p:nvGrpSpPr>
            <p:cNvPr id="180285" name="Group 61"/>
            <p:cNvGrpSpPr>
              <a:grpSpLocks/>
            </p:cNvGrpSpPr>
            <p:nvPr/>
          </p:nvGrpSpPr>
          <p:grpSpPr bwMode="auto">
            <a:xfrm>
              <a:off x="557" y="2276"/>
              <a:ext cx="1264" cy="1286"/>
              <a:chOff x="1958" y="731"/>
              <a:chExt cx="657" cy="1970"/>
            </a:xfrm>
          </p:grpSpPr>
          <p:grpSp>
            <p:nvGrpSpPr>
              <p:cNvPr id="180286" name="Group 62"/>
              <p:cNvGrpSpPr>
                <a:grpSpLocks/>
              </p:cNvGrpSpPr>
              <p:nvPr/>
            </p:nvGrpSpPr>
            <p:grpSpPr bwMode="auto">
              <a:xfrm>
                <a:off x="1958" y="731"/>
                <a:ext cx="657" cy="1970"/>
                <a:chOff x="702" y="599"/>
                <a:chExt cx="657" cy="1970"/>
              </a:xfrm>
            </p:grpSpPr>
            <p:grpSp>
              <p:nvGrpSpPr>
                <p:cNvPr id="180287" name="Group 63"/>
                <p:cNvGrpSpPr>
                  <a:grpSpLocks/>
                </p:cNvGrpSpPr>
                <p:nvPr/>
              </p:nvGrpSpPr>
              <p:grpSpPr bwMode="auto">
                <a:xfrm>
                  <a:off x="702" y="599"/>
                  <a:ext cx="657" cy="1970"/>
                  <a:chOff x="884" y="1933"/>
                  <a:chExt cx="1043" cy="1225"/>
                </a:xfrm>
              </p:grpSpPr>
              <p:sp>
                <p:nvSpPr>
                  <p:cNvPr id="180288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968" y="2002"/>
                    <a:ext cx="914" cy="1156"/>
                  </a:xfrm>
                  <a:prstGeom prst="ellipse">
                    <a:avLst/>
                  </a:prstGeom>
                  <a:solidFill>
                    <a:srgbClr val="FFFF00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0289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884" y="1933"/>
                    <a:ext cx="1043" cy="67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endParaRPr lang="en-US" b="0"/>
                  </a:p>
                </p:txBody>
              </p:sp>
              <p:sp>
                <p:nvSpPr>
                  <p:cNvPr id="180290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968" y="2546"/>
                    <a:ext cx="914" cy="13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>
                          <a:gamma/>
                          <a:tint val="13725"/>
                          <a:invGamma/>
                        </a:schemeClr>
                      </a:gs>
                      <a:gs pos="100000">
                        <a:schemeClr val="bg2"/>
                      </a:gs>
                    </a:gsLst>
                    <a:lin ang="5400000" scaled="1"/>
                  </a:gra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0291" name="Line 67"/>
                <p:cNvSpPr>
                  <a:spLocks noChangeShapeType="1"/>
                </p:cNvSpPr>
                <p:nvPr/>
              </p:nvSpPr>
              <p:spPr bwMode="auto">
                <a:xfrm>
                  <a:off x="900" y="2432"/>
                  <a:ext cx="283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0292" name="Group 68"/>
              <p:cNvGrpSpPr>
                <a:grpSpLocks/>
              </p:cNvGrpSpPr>
              <p:nvPr/>
            </p:nvGrpSpPr>
            <p:grpSpPr bwMode="auto">
              <a:xfrm>
                <a:off x="2066" y="1960"/>
                <a:ext cx="470" cy="665"/>
                <a:chOff x="2062" y="1960"/>
                <a:chExt cx="470" cy="665"/>
              </a:xfrm>
            </p:grpSpPr>
            <p:sp>
              <p:nvSpPr>
                <p:cNvPr id="180293" name="Freeform 69"/>
                <p:cNvSpPr>
                  <a:spLocks/>
                </p:cNvSpPr>
                <p:nvPr/>
              </p:nvSpPr>
              <p:spPr bwMode="auto">
                <a:xfrm>
                  <a:off x="2502" y="1960"/>
                  <a:ext cx="30" cy="328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0" y="21"/>
                    </a:cxn>
                    <a:cxn ang="0">
                      <a:pos x="0" y="328"/>
                    </a:cxn>
                    <a:cxn ang="0">
                      <a:pos x="25" y="220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37" h="328">
                      <a:moveTo>
                        <a:pt x="37" y="0"/>
                      </a:moveTo>
                      <a:lnTo>
                        <a:pt x="0" y="21"/>
                      </a:lnTo>
                      <a:lnTo>
                        <a:pt x="0" y="328"/>
                      </a:lnTo>
                      <a:lnTo>
                        <a:pt x="25" y="220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80294" name="Group 70"/>
                <p:cNvGrpSpPr>
                  <a:grpSpLocks/>
                </p:cNvGrpSpPr>
                <p:nvPr/>
              </p:nvGrpSpPr>
              <p:grpSpPr bwMode="auto">
                <a:xfrm>
                  <a:off x="2062" y="1962"/>
                  <a:ext cx="396" cy="663"/>
                  <a:chOff x="2062" y="1962"/>
                  <a:chExt cx="396" cy="663"/>
                </a:xfrm>
              </p:grpSpPr>
              <p:sp>
                <p:nvSpPr>
                  <p:cNvPr id="180295" name="Freeform 71"/>
                  <p:cNvSpPr>
                    <a:spLocks/>
                  </p:cNvSpPr>
                  <p:nvPr/>
                </p:nvSpPr>
                <p:spPr bwMode="auto">
                  <a:xfrm>
                    <a:off x="2421" y="1994"/>
                    <a:ext cx="37" cy="501"/>
                  </a:xfrm>
                  <a:custGeom>
                    <a:avLst/>
                    <a:gdLst/>
                    <a:ahLst/>
                    <a:cxnLst>
                      <a:cxn ang="0">
                        <a:pos x="45" y="0"/>
                      </a:cxn>
                      <a:cxn ang="0">
                        <a:pos x="2" y="13"/>
                      </a:cxn>
                      <a:cxn ang="0">
                        <a:pos x="2" y="501"/>
                      </a:cxn>
                      <a:cxn ang="0">
                        <a:pos x="0" y="501"/>
                      </a:cxn>
                      <a:cxn ang="0">
                        <a:pos x="32" y="402"/>
                      </a:cxn>
                      <a:cxn ang="0">
                        <a:pos x="45" y="0"/>
                      </a:cxn>
                    </a:cxnLst>
                    <a:rect l="0" t="0" r="r" b="b"/>
                    <a:pathLst>
                      <a:path w="45" h="501">
                        <a:moveTo>
                          <a:pt x="45" y="0"/>
                        </a:moveTo>
                        <a:lnTo>
                          <a:pt x="2" y="13"/>
                        </a:lnTo>
                        <a:lnTo>
                          <a:pt x="2" y="501"/>
                        </a:lnTo>
                        <a:lnTo>
                          <a:pt x="0" y="501"/>
                        </a:lnTo>
                        <a:lnTo>
                          <a:pt x="32" y="402"/>
                        </a:lnTo>
                        <a:lnTo>
                          <a:pt x="45" y="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6350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0296" name="Freeform 72"/>
                  <p:cNvSpPr>
                    <a:spLocks/>
                  </p:cNvSpPr>
                  <p:nvPr/>
                </p:nvSpPr>
                <p:spPr bwMode="auto">
                  <a:xfrm>
                    <a:off x="2288" y="2007"/>
                    <a:ext cx="37" cy="61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7" y="2"/>
                      </a:cxn>
                      <a:cxn ang="0">
                        <a:pos x="24" y="618"/>
                      </a:cxn>
                      <a:cxn ang="0">
                        <a:pos x="5" y="61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7" h="618">
                        <a:moveTo>
                          <a:pt x="0" y="0"/>
                        </a:moveTo>
                        <a:lnTo>
                          <a:pt x="37" y="2"/>
                        </a:lnTo>
                        <a:lnTo>
                          <a:pt x="24" y="618"/>
                        </a:lnTo>
                        <a:lnTo>
                          <a:pt x="5" y="61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0160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0297" name="Freeform 73"/>
                  <p:cNvSpPr>
                    <a:spLocks/>
                  </p:cNvSpPr>
                  <p:nvPr/>
                </p:nvSpPr>
                <p:spPr bwMode="auto">
                  <a:xfrm flipH="1">
                    <a:off x="2062" y="1962"/>
                    <a:ext cx="30" cy="328"/>
                  </a:xfrm>
                  <a:custGeom>
                    <a:avLst/>
                    <a:gdLst/>
                    <a:ahLst/>
                    <a:cxnLst>
                      <a:cxn ang="0">
                        <a:pos x="37" y="0"/>
                      </a:cxn>
                      <a:cxn ang="0">
                        <a:pos x="0" y="21"/>
                      </a:cxn>
                      <a:cxn ang="0">
                        <a:pos x="0" y="328"/>
                      </a:cxn>
                      <a:cxn ang="0">
                        <a:pos x="25" y="220"/>
                      </a:cxn>
                      <a:cxn ang="0">
                        <a:pos x="37" y="0"/>
                      </a:cxn>
                    </a:cxnLst>
                    <a:rect l="0" t="0" r="r" b="b"/>
                    <a:pathLst>
                      <a:path w="37" h="328">
                        <a:moveTo>
                          <a:pt x="37" y="0"/>
                        </a:moveTo>
                        <a:lnTo>
                          <a:pt x="0" y="21"/>
                        </a:lnTo>
                        <a:lnTo>
                          <a:pt x="0" y="328"/>
                        </a:lnTo>
                        <a:lnTo>
                          <a:pt x="25" y="220"/>
                        </a:lnTo>
                        <a:lnTo>
                          <a:pt x="37" y="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0298" name="Freeform 74"/>
                  <p:cNvSpPr>
                    <a:spLocks/>
                  </p:cNvSpPr>
                  <p:nvPr/>
                </p:nvSpPr>
                <p:spPr bwMode="auto">
                  <a:xfrm flipH="1">
                    <a:off x="2155" y="1993"/>
                    <a:ext cx="37" cy="501"/>
                  </a:xfrm>
                  <a:custGeom>
                    <a:avLst/>
                    <a:gdLst/>
                    <a:ahLst/>
                    <a:cxnLst>
                      <a:cxn ang="0">
                        <a:pos x="45" y="0"/>
                      </a:cxn>
                      <a:cxn ang="0">
                        <a:pos x="2" y="13"/>
                      </a:cxn>
                      <a:cxn ang="0">
                        <a:pos x="2" y="501"/>
                      </a:cxn>
                      <a:cxn ang="0">
                        <a:pos x="0" y="501"/>
                      </a:cxn>
                      <a:cxn ang="0">
                        <a:pos x="32" y="402"/>
                      </a:cxn>
                      <a:cxn ang="0">
                        <a:pos x="45" y="0"/>
                      </a:cxn>
                    </a:cxnLst>
                    <a:rect l="0" t="0" r="r" b="b"/>
                    <a:pathLst>
                      <a:path w="45" h="501">
                        <a:moveTo>
                          <a:pt x="45" y="0"/>
                        </a:moveTo>
                        <a:lnTo>
                          <a:pt x="2" y="13"/>
                        </a:lnTo>
                        <a:lnTo>
                          <a:pt x="2" y="501"/>
                        </a:lnTo>
                        <a:lnTo>
                          <a:pt x="0" y="501"/>
                        </a:lnTo>
                        <a:lnTo>
                          <a:pt x="32" y="402"/>
                        </a:lnTo>
                        <a:lnTo>
                          <a:pt x="45" y="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6350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80299" name="Freeform 75" descr="Stationery"/>
            <p:cNvSpPr>
              <a:spLocks/>
            </p:cNvSpPr>
            <p:nvPr/>
          </p:nvSpPr>
          <p:spPr bwMode="auto">
            <a:xfrm>
              <a:off x="551" y="2795"/>
              <a:ext cx="1274" cy="598"/>
            </a:xfrm>
            <a:custGeom>
              <a:avLst/>
              <a:gdLst/>
              <a:ahLst/>
              <a:cxnLst>
                <a:cxn ang="0">
                  <a:pos x="18" y="188"/>
                </a:cxn>
                <a:cxn ang="0">
                  <a:pos x="12" y="163"/>
                </a:cxn>
                <a:cxn ang="0">
                  <a:pos x="36" y="112"/>
                </a:cxn>
                <a:cxn ang="0">
                  <a:pos x="43" y="86"/>
                </a:cxn>
                <a:cxn ang="0">
                  <a:pos x="61" y="69"/>
                </a:cxn>
                <a:cxn ang="0">
                  <a:pos x="297" y="60"/>
                </a:cxn>
                <a:cxn ang="0">
                  <a:pos x="321" y="104"/>
                </a:cxn>
                <a:cxn ang="0">
                  <a:pos x="340" y="154"/>
                </a:cxn>
                <a:cxn ang="0">
                  <a:pos x="352" y="205"/>
                </a:cxn>
                <a:cxn ang="0">
                  <a:pos x="315" y="455"/>
                </a:cxn>
                <a:cxn ang="0">
                  <a:pos x="297" y="290"/>
                </a:cxn>
                <a:cxn ang="0">
                  <a:pos x="261" y="315"/>
                </a:cxn>
                <a:cxn ang="0">
                  <a:pos x="152" y="307"/>
                </a:cxn>
                <a:cxn ang="0">
                  <a:pos x="97" y="279"/>
                </a:cxn>
                <a:cxn ang="0">
                  <a:pos x="61" y="340"/>
                </a:cxn>
                <a:cxn ang="0">
                  <a:pos x="43" y="655"/>
                </a:cxn>
                <a:cxn ang="0">
                  <a:pos x="49" y="171"/>
                </a:cxn>
                <a:cxn ang="0">
                  <a:pos x="43" y="137"/>
                </a:cxn>
                <a:cxn ang="0">
                  <a:pos x="30" y="121"/>
                </a:cxn>
              </a:cxnLst>
              <a:rect l="0" t="0" r="r" b="b"/>
              <a:pathLst>
                <a:path w="352" h="683">
                  <a:moveTo>
                    <a:pt x="18" y="188"/>
                  </a:moveTo>
                  <a:cubicBezTo>
                    <a:pt x="16" y="179"/>
                    <a:pt x="10" y="171"/>
                    <a:pt x="12" y="163"/>
                  </a:cubicBezTo>
                  <a:cubicBezTo>
                    <a:pt x="17" y="143"/>
                    <a:pt x="28" y="129"/>
                    <a:pt x="36" y="112"/>
                  </a:cubicBezTo>
                  <a:cubicBezTo>
                    <a:pt x="40" y="104"/>
                    <a:pt x="39" y="93"/>
                    <a:pt x="43" y="86"/>
                  </a:cubicBezTo>
                  <a:cubicBezTo>
                    <a:pt x="48" y="77"/>
                    <a:pt x="55" y="74"/>
                    <a:pt x="61" y="69"/>
                  </a:cubicBezTo>
                  <a:cubicBezTo>
                    <a:pt x="94" y="0"/>
                    <a:pt x="240" y="53"/>
                    <a:pt x="297" y="60"/>
                  </a:cubicBezTo>
                  <a:cubicBezTo>
                    <a:pt x="311" y="140"/>
                    <a:pt x="290" y="60"/>
                    <a:pt x="321" y="104"/>
                  </a:cubicBezTo>
                  <a:cubicBezTo>
                    <a:pt x="331" y="118"/>
                    <a:pt x="334" y="137"/>
                    <a:pt x="340" y="154"/>
                  </a:cubicBezTo>
                  <a:cubicBezTo>
                    <a:pt x="345" y="171"/>
                    <a:pt x="352" y="205"/>
                    <a:pt x="352" y="205"/>
                  </a:cubicBezTo>
                  <a:cubicBezTo>
                    <a:pt x="338" y="212"/>
                    <a:pt x="327" y="442"/>
                    <a:pt x="315" y="455"/>
                  </a:cubicBezTo>
                  <a:cubicBezTo>
                    <a:pt x="302" y="470"/>
                    <a:pt x="305" y="269"/>
                    <a:pt x="297" y="290"/>
                  </a:cubicBezTo>
                  <a:cubicBezTo>
                    <a:pt x="292" y="304"/>
                    <a:pt x="270" y="311"/>
                    <a:pt x="261" y="315"/>
                  </a:cubicBezTo>
                  <a:cubicBezTo>
                    <a:pt x="225" y="313"/>
                    <a:pt x="188" y="317"/>
                    <a:pt x="152" y="307"/>
                  </a:cubicBezTo>
                  <a:cubicBezTo>
                    <a:pt x="122" y="299"/>
                    <a:pt x="128" y="296"/>
                    <a:pt x="97" y="279"/>
                  </a:cubicBezTo>
                  <a:cubicBezTo>
                    <a:pt x="87" y="286"/>
                    <a:pt x="70" y="277"/>
                    <a:pt x="61" y="340"/>
                  </a:cubicBezTo>
                  <a:cubicBezTo>
                    <a:pt x="52" y="403"/>
                    <a:pt x="45" y="683"/>
                    <a:pt x="43" y="655"/>
                  </a:cubicBezTo>
                  <a:cubicBezTo>
                    <a:pt x="23" y="569"/>
                    <a:pt x="0" y="236"/>
                    <a:pt x="49" y="171"/>
                  </a:cubicBezTo>
                  <a:cubicBezTo>
                    <a:pt x="47" y="160"/>
                    <a:pt x="47" y="147"/>
                    <a:pt x="43" y="137"/>
                  </a:cubicBezTo>
                  <a:cubicBezTo>
                    <a:pt x="40" y="130"/>
                    <a:pt x="30" y="121"/>
                    <a:pt x="30" y="121"/>
                  </a:cubicBezTo>
                </a:path>
              </a:pathLst>
            </a:custGeom>
            <a:blipFill dpi="0" rotWithShape="0">
              <a:blip r:embed="rId6" cstate="print"/>
              <a:srcRect/>
              <a:tile tx="0" ty="0" sx="100000" sy="100000" flip="none" algn="tl"/>
            </a:blipFill>
            <a:ln w="19050" cap="flat" cmpd="sng">
              <a:solidFill>
                <a:srgbClr val="FF99FF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0300" name="AutoShape 76" descr="Stationery"/>
            <p:cNvSpPr>
              <a:spLocks noChangeArrowheads="1"/>
            </p:cNvSpPr>
            <p:nvPr/>
          </p:nvSpPr>
          <p:spPr bwMode="auto">
            <a:xfrm>
              <a:off x="758" y="2547"/>
              <a:ext cx="1073" cy="533"/>
            </a:xfrm>
            <a:prstGeom prst="cloudCallout">
              <a:avLst>
                <a:gd name="adj1" fmla="val -24000"/>
                <a:gd name="adj2" fmla="val 28051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FF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b="0"/>
            </a:p>
          </p:txBody>
        </p:sp>
        <p:grpSp>
          <p:nvGrpSpPr>
            <p:cNvPr id="180301" name="Group 77"/>
            <p:cNvGrpSpPr>
              <a:grpSpLocks/>
            </p:cNvGrpSpPr>
            <p:nvPr/>
          </p:nvGrpSpPr>
          <p:grpSpPr bwMode="auto">
            <a:xfrm>
              <a:off x="1412" y="1902"/>
              <a:ext cx="378" cy="1091"/>
              <a:chOff x="1412" y="1902"/>
              <a:chExt cx="378" cy="1091"/>
            </a:xfrm>
          </p:grpSpPr>
          <p:sp>
            <p:nvSpPr>
              <p:cNvPr id="180302" name="Rectangle 78" descr="Wide upward diagonal"/>
              <p:cNvSpPr>
                <a:spLocks noChangeArrowheads="1"/>
              </p:cNvSpPr>
              <p:nvPr/>
            </p:nvSpPr>
            <p:spPr bwMode="auto">
              <a:xfrm rot="1708173">
                <a:off x="1643" y="1902"/>
                <a:ext cx="33" cy="1091"/>
              </a:xfrm>
              <a:prstGeom prst="rect">
                <a:avLst/>
              </a:prstGeom>
              <a:pattFill prst="wdUpDiag">
                <a:fgClr>
                  <a:srgbClr val="D60093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0303" name="Group 79"/>
              <p:cNvGrpSpPr>
                <a:grpSpLocks/>
              </p:cNvGrpSpPr>
              <p:nvPr/>
            </p:nvGrpSpPr>
            <p:grpSpPr bwMode="auto">
              <a:xfrm>
                <a:off x="1412" y="2377"/>
                <a:ext cx="233" cy="154"/>
                <a:chOff x="1071" y="2368"/>
                <a:chExt cx="233" cy="154"/>
              </a:xfrm>
            </p:grpSpPr>
            <p:sp>
              <p:nvSpPr>
                <p:cNvPr id="180304" name="Oval 80" descr="Wide upward diagonal"/>
                <p:cNvSpPr>
                  <a:spLocks noChangeAspect="1" noChangeArrowheads="1"/>
                </p:cNvSpPr>
                <p:nvPr/>
              </p:nvSpPr>
              <p:spPr bwMode="auto">
                <a:xfrm>
                  <a:off x="1071" y="2368"/>
                  <a:ext cx="233" cy="154"/>
                </a:xfrm>
                <a:prstGeom prst="ellipse">
                  <a:avLst/>
                </a:prstGeom>
                <a:pattFill prst="wdUpDiag">
                  <a:fgClr>
                    <a:srgbClr val="D60093"/>
                  </a:fgClr>
                  <a:bgClr>
                    <a:schemeClr val="bg1"/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0305" name="Oval 81"/>
                <p:cNvSpPr>
                  <a:spLocks noChangeAspect="1" noChangeArrowheads="1"/>
                </p:cNvSpPr>
                <p:nvPr/>
              </p:nvSpPr>
              <p:spPr bwMode="auto">
                <a:xfrm>
                  <a:off x="1097" y="2377"/>
                  <a:ext cx="175" cy="115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0306" name="Group 82"/>
              <p:cNvGrpSpPr>
                <a:grpSpLocks/>
              </p:cNvGrpSpPr>
              <p:nvPr/>
            </p:nvGrpSpPr>
            <p:grpSpPr bwMode="auto">
              <a:xfrm>
                <a:off x="1488" y="2287"/>
                <a:ext cx="233" cy="154"/>
                <a:chOff x="1071" y="2368"/>
                <a:chExt cx="233" cy="154"/>
              </a:xfrm>
            </p:grpSpPr>
            <p:sp>
              <p:nvSpPr>
                <p:cNvPr id="180307" name="Oval 83" descr="Wide upward diagonal"/>
                <p:cNvSpPr>
                  <a:spLocks noChangeAspect="1" noChangeArrowheads="1"/>
                </p:cNvSpPr>
                <p:nvPr/>
              </p:nvSpPr>
              <p:spPr bwMode="auto">
                <a:xfrm>
                  <a:off x="1071" y="2368"/>
                  <a:ext cx="233" cy="154"/>
                </a:xfrm>
                <a:prstGeom prst="ellipse">
                  <a:avLst/>
                </a:prstGeom>
                <a:pattFill prst="wdUpDiag">
                  <a:fgClr>
                    <a:srgbClr val="D60093"/>
                  </a:fgClr>
                  <a:bgClr>
                    <a:schemeClr val="bg1"/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0308" name="Oval 84"/>
                <p:cNvSpPr>
                  <a:spLocks noChangeAspect="1" noChangeArrowheads="1"/>
                </p:cNvSpPr>
                <p:nvPr/>
              </p:nvSpPr>
              <p:spPr bwMode="auto">
                <a:xfrm>
                  <a:off x="1097" y="2377"/>
                  <a:ext cx="175" cy="115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0309" name="Group 85"/>
              <p:cNvGrpSpPr>
                <a:grpSpLocks/>
              </p:cNvGrpSpPr>
              <p:nvPr/>
            </p:nvGrpSpPr>
            <p:grpSpPr bwMode="auto">
              <a:xfrm>
                <a:off x="1557" y="2200"/>
                <a:ext cx="233" cy="154"/>
                <a:chOff x="1071" y="2368"/>
                <a:chExt cx="233" cy="154"/>
              </a:xfrm>
            </p:grpSpPr>
            <p:sp>
              <p:nvSpPr>
                <p:cNvPr id="180310" name="Oval 86" descr="Wide upward diagonal"/>
                <p:cNvSpPr>
                  <a:spLocks noChangeAspect="1" noChangeArrowheads="1"/>
                </p:cNvSpPr>
                <p:nvPr/>
              </p:nvSpPr>
              <p:spPr bwMode="auto">
                <a:xfrm>
                  <a:off x="1071" y="2368"/>
                  <a:ext cx="233" cy="154"/>
                </a:xfrm>
                <a:prstGeom prst="ellipse">
                  <a:avLst/>
                </a:prstGeom>
                <a:pattFill prst="wdUpDiag">
                  <a:fgClr>
                    <a:srgbClr val="D60093"/>
                  </a:fgClr>
                  <a:bgClr>
                    <a:schemeClr val="bg1"/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0311" name="Oval 87"/>
                <p:cNvSpPr>
                  <a:spLocks noChangeAspect="1" noChangeArrowheads="1"/>
                </p:cNvSpPr>
                <p:nvPr/>
              </p:nvSpPr>
              <p:spPr bwMode="auto">
                <a:xfrm>
                  <a:off x="1097" y="2377"/>
                  <a:ext cx="175" cy="115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b="1">
                <a:solidFill>
                  <a:srgbClr val="D60093"/>
                </a:solidFill>
              </a:rPr>
              <a:t>Can you work out the missing amounts?</a:t>
            </a:r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188913" y="1771650"/>
            <a:ext cx="87757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r>
              <a:rPr lang="en-GB" sz="2800" b="0">
                <a:solidFill>
                  <a:srgbClr val="D60093"/>
                </a:solidFill>
              </a:rPr>
              <a:t>              +               +               = </a:t>
            </a: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176213" y="18065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 b="0">
                <a:solidFill>
                  <a:srgbClr val="D60093"/>
                </a:solidFill>
              </a:rPr>
              <a:t>  120 g</a:t>
            </a:r>
            <a:r>
              <a:rPr lang="en-GB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1836738" y="18065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 b="0">
                <a:solidFill>
                  <a:srgbClr val="D60093"/>
                </a:solidFill>
              </a:rPr>
              <a:t>  600 g</a:t>
            </a:r>
            <a:r>
              <a:rPr lang="en-GB" b="0">
                <a:solidFill>
                  <a:srgbClr val="D60093"/>
                </a:solidFill>
              </a:rPr>
              <a:t>    </a:t>
            </a:r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3497263" y="18065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 b="0">
                <a:solidFill>
                  <a:srgbClr val="D60093"/>
                </a:solidFill>
              </a:rPr>
              <a:t>  120 g</a:t>
            </a:r>
            <a:r>
              <a:rPr lang="en-GB" b="0">
                <a:solidFill>
                  <a:srgbClr val="D60093"/>
                </a:solidFill>
              </a:rPr>
              <a:t>    </a:t>
            </a:r>
          </a:p>
        </p:txBody>
      </p:sp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5278438" y="1671638"/>
            <a:ext cx="1754187" cy="788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>
                <a:solidFill>
                  <a:srgbClr val="D60093"/>
                </a:solidFill>
              </a:rPr>
              <a:t>Banana Boat for 12</a:t>
            </a:r>
            <a:endParaRPr lang="en-GB" b="0">
              <a:solidFill>
                <a:srgbClr val="D60093"/>
              </a:solidFill>
            </a:endParaRPr>
          </a:p>
        </p:txBody>
      </p:sp>
      <p:sp>
        <p:nvSpPr>
          <p:cNvPr id="178184" name="Text Box 8"/>
          <p:cNvSpPr txBox="1">
            <a:spLocks noChangeArrowheads="1"/>
          </p:cNvSpPr>
          <p:nvPr/>
        </p:nvSpPr>
        <p:spPr bwMode="auto">
          <a:xfrm>
            <a:off x="195263" y="2835275"/>
            <a:ext cx="87757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r>
              <a:rPr lang="en-GB" sz="2800" b="0">
                <a:solidFill>
                  <a:srgbClr val="D60093"/>
                </a:solidFill>
              </a:rPr>
              <a:t>              +               +               = </a:t>
            </a:r>
          </a:p>
        </p:txBody>
      </p:sp>
      <p:sp>
        <p:nvSpPr>
          <p:cNvPr id="178185" name="Rectangle 9"/>
          <p:cNvSpPr>
            <a:spLocks noChangeArrowheads="1"/>
          </p:cNvSpPr>
          <p:nvPr/>
        </p:nvSpPr>
        <p:spPr bwMode="auto">
          <a:xfrm>
            <a:off x="182563" y="287020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</a:t>
            </a:r>
            <a:r>
              <a:rPr lang="en-GB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8186" name="Rectangle 10"/>
          <p:cNvSpPr>
            <a:spLocks noChangeArrowheads="1"/>
          </p:cNvSpPr>
          <p:nvPr/>
        </p:nvSpPr>
        <p:spPr bwMode="auto">
          <a:xfrm>
            <a:off x="1838325" y="2870200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8187" name="Rectangle 11"/>
          <p:cNvSpPr>
            <a:spLocks noChangeArrowheads="1"/>
          </p:cNvSpPr>
          <p:nvPr/>
        </p:nvSpPr>
        <p:spPr bwMode="auto">
          <a:xfrm>
            <a:off x="3503613" y="287020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8188" name="Rectangle 12"/>
          <p:cNvSpPr>
            <a:spLocks noChangeArrowheads="1"/>
          </p:cNvSpPr>
          <p:nvPr/>
        </p:nvSpPr>
        <p:spPr bwMode="auto">
          <a:xfrm>
            <a:off x="5284788" y="2735263"/>
            <a:ext cx="1754187" cy="788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>
                <a:solidFill>
                  <a:srgbClr val="D60093"/>
                </a:solidFill>
              </a:rPr>
              <a:t>Banana Boat for 6</a:t>
            </a:r>
          </a:p>
        </p:txBody>
      </p:sp>
      <p:sp>
        <p:nvSpPr>
          <p:cNvPr id="178189" name="Text Box 13"/>
          <p:cNvSpPr txBox="1">
            <a:spLocks noChangeArrowheads="1"/>
          </p:cNvSpPr>
          <p:nvPr/>
        </p:nvSpPr>
        <p:spPr bwMode="auto">
          <a:xfrm>
            <a:off x="192088" y="3927475"/>
            <a:ext cx="87757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r>
              <a:rPr lang="en-GB" sz="2800" b="0">
                <a:solidFill>
                  <a:srgbClr val="D60093"/>
                </a:solidFill>
              </a:rPr>
              <a:t>              +               +               = </a:t>
            </a:r>
          </a:p>
        </p:txBody>
      </p:sp>
      <p:sp>
        <p:nvSpPr>
          <p:cNvPr id="178190" name="Rectangle 14"/>
          <p:cNvSpPr>
            <a:spLocks noChangeArrowheads="1"/>
          </p:cNvSpPr>
          <p:nvPr/>
        </p:nvSpPr>
        <p:spPr bwMode="auto">
          <a:xfrm>
            <a:off x="179388" y="39528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 	  </a:t>
            </a:r>
          </a:p>
        </p:txBody>
      </p:sp>
      <p:sp>
        <p:nvSpPr>
          <p:cNvPr id="178191" name="Rectangle 15"/>
          <p:cNvSpPr>
            <a:spLocks noChangeArrowheads="1"/>
          </p:cNvSpPr>
          <p:nvPr/>
        </p:nvSpPr>
        <p:spPr bwMode="auto">
          <a:xfrm>
            <a:off x="1835150" y="3952875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8192" name="Rectangle 16"/>
          <p:cNvSpPr>
            <a:spLocks noChangeArrowheads="1"/>
          </p:cNvSpPr>
          <p:nvPr/>
        </p:nvSpPr>
        <p:spPr bwMode="auto">
          <a:xfrm>
            <a:off x="3500438" y="39528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8193" name="Rectangle 17"/>
          <p:cNvSpPr>
            <a:spLocks noChangeArrowheads="1"/>
          </p:cNvSpPr>
          <p:nvPr/>
        </p:nvSpPr>
        <p:spPr bwMode="auto">
          <a:xfrm>
            <a:off x="5281613" y="3817938"/>
            <a:ext cx="1754187" cy="788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>
                <a:solidFill>
                  <a:srgbClr val="D60093"/>
                </a:solidFill>
              </a:rPr>
              <a:t>Banana Boat for 4</a:t>
            </a:r>
          </a:p>
        </p:txBody>
      </p:sp>
      <p:sp>
        <p:nvSpPr>
          <p:cNvPr id="178194" name="Text Box 18"/>
          <p:cNvSpPr txBox="1">
            <a:spLocks noChangeArrowheads="1"/>
          </p:cNvSpPr>
          <p:nvPr/>
        </p:nvSpPr>
        <p:spPr bwMode="auto">
          <a:xfrm>
            <a:off x="188913" y="6048375"/>
            <a:ext cx="87757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r>
              <a:rPr lang="en-GB" sz="2800" b="0">
                <a:solidFill>
                  <a:srgbClr val="D60093"/>
                </a:solidFill>
              </a:rPr>
              <a:t>              +               +               = </a:t>
            </a:r>
          </a:p>
        </p:txBody>
      </p:sp>
      <p:sp>
        <p:nvSpPr>
          <p:cNvPr id="178243" name="Rectangle 67"/>
          <p:cNvSpPr>
            <a:spLocks noChangeArrowheads="1"/>
          </p:cNvSpPr>
          <p:nvPr/>
        </p:nvSpPr>
        <p:spPr bwMode="auto">
          <a:xfrm>
            <a:off x="176213" y="609282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8244" name="Rectangle 68"/>
          <p:cNvSpPr>
            <a:spLocks noChangeArrowheads="1"/>
          </p:cNvSpPr>
          <p:nvPr/>
        </p:nvSpPr>
        <p:spPr bwMode="auto">
          <a:xfrm>
            <a:off x="1831975" y="6092825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8245" name="Rectangle 69"/>
          <p:cNvSpPr>
            <a:spLocks noChangeArrowheads="1"/>
          </p:cNvSpPr>
          <p:nvPr/>
        </p:nvSpPr>
        <p:spPr bwMode="auto">
          <a:xfrm>
            <a:off x="3497263" y="609282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8246" name="Rectangle 70"/>
          <p:cNvSpPr>
            <a:spLocks noChangeArrowheads="1"/>
          </p:cNvSpPr>
          <p:nvPr/>
        </p:nvSpPr>
        <p:spPr bwMode="auto">
          <a:xfrm>
            <a:off x="5278438" y="5957888"/>
            <a:ext cx="1754187" cy="788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>
                <a:solidFill>
                  <a:srgbClr val="D60093"/>
                </a:solidFill>
              </a:rPr>
              <a:t>Banana Boat for 8</a:t>
            </a:r>
          </a:p>
        </p:txBody>
      </p:sp>
      <p:sp>
        <p:nvSpPr>
          <p:cNvPr id="178247" name="Rectangle 71"/>
          <p:cNvSpPr>
            <a:spLocks noChangeArrowheads="1"/>
          </p:cNvSpPr>
          <p:nvPr/>
        </p:nvSpPr>
        <p:spPr bwMode="auto">
          <a:xfrm>
            <a:off x="207963" y="293370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60</a:t>
            </a:r>
            <a:r>
              <a:rPr lang="en-GB" sz="2400" b="0">
                <a:solidFill>
                  <a:srgbClr val="D60093"/>
                </a:solidFill>
              </a:rPr>
              <a:t> g</a:t>
            </a:r>
            <a:r>
              <a:rPr lang="en-GB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8248" name="Rectangle 72"/>
          <p:cNvSpPr>
            <a:spLocks noChangeArrowheads="1"/>
          </p:cNvSpPr>
          <p:nvPr/>
        </p:nvSpPr>
        <p:spPr bwMode="auto">
          <a:xfrm>
            <a:off x="1863725" y="2933700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300</a:t>
            </a:r>
            <a:r>
              <a:rPr lang="en-GB" sz="2400" b="0">
                <a:solidFill>
                  <a:srgbClr val="D60093"/>
                </a:solidFill>
              </a:rPr>
              <a:t> g   </a:t>
            </a:r>
          </a:p>
        </p:txBody>
      </p:sp>
      <p:sp>
        <p:nvSpPr>
          <p:cNvPr id="178249" name="Rectangle 73"/>
          <p:cNvSpPr>
            <a:spLocks noChangeArrowheads="1"/>
          </p:cNvSpPr>
          <p:nvPr/>
        </p:nvSpPr>
        <p:spPr bwMode="auto">
          <a:xfrm>
            <a:off x="3529013" y="293370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60</a:t>
            </a:r>
            <a:r>
              <a:rPr lang="en-GB" sz="2400" b="0">
                <a:solidFill>
                  <a:srgbClr val="D60093"/>
                </a:solidFill>
              </a:rPr>
              <a:t> g   </a:t>
            </a:r>
          </a:p>
        </p:txBody>
      </p:sp>
      <p:sp>
        <p:nvSpPr>
          <p:cNvPr id="178250" name="Rectangle 74"/>
          <p:cNvSpPr>
            <a:spLocks noChangeArrowheads="1"/>
          </p:cNvSpPr>
          <p:nvPr/>
        </p:nvSpPr>
        <p:spPr bwMode="auto">
          <a:xfrm>
            <a:off x="195263" y="40163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40</a:t>
            </a:r>
            <a:r>
              <a:rPr lang="en-GB" sz="2400" b="0">
                <a:solidFill>
                  <a:srgbClr val="D60093"/>
                </a:solidFill>
              </a:rPr>
              <a:t> g</a:t>
            </a:r>
            <a:r>
              <a:rPr lang="en-GB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8251" name="Rectangle 75"/>
          <p:cNvSpPr>
            <a:spLocks noChangeArrowheads="1"/>
          </p:cNvSpPr>
          <p:nvPr/>
        </p:nvSpPr>
        <p:spPr bwMode="auto">
          <a:xfrm>
            <a:off x="1851025" y="4016375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200</a:t>
            </a:r>
            <a:r>
              <a:rPr lang="en-GB" sz="2400" b="0">
                <a:solidFill>
                  <a:srgbClr val="D60093"/>
                </a:solidFill>
              </a:rPr>
              <a:t> g   </a:t>
            </a:r>
          </a:p>
        </p:txBody>
      </p:sp>
      <p:sp>
        <p:nvSpPr>
          <p:cNvPr id="178252" name="Rectangle 76"/>
          <p:cNvSpPr>
            <a:spLocks noChangeArrowheads="1"/>
          </p:cNvSpPr>
          <p:nvPr/>
        </p:nvSpPr>
        <p:spPr bwMode="auto">
          <a:xfrm>
            <a:off x="3516313" y="40163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40</a:t>
            </a:r>
            <a:r>
              <a:rPr lang="en-GB" sz="2400" b="0">
                <a:solidFill>
                  <a:srgbClr val="D60093"/>
                </a:solidFill>
              </a:rPr>
              <a:t> g   </a:t>
            </a:r>
          </a:p>
        </p:txBody>
      </p:sp>
      <p:sp>
        <p:nvSpPr>
          <p:cNvPr id="178253" name="Text Box 77"/>
          <p:cNvSpPr txBox="1">
            <a:spLocks noChangeArrowheads="1"/>
          </p:cNvSpPr>
          <p:nvPr/>
        </p:nvSpPr>
        <p:spPr bwMode="auto">
          <a:xfrm>
            <a:off x="198438" y="4981575"/>
            <a:ext cx="87757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r>
              <a:rPr lang="en-GB" sz="2800" b="0">
                <a:solidFill>
                  <a:srgbClr val="D60093"/>
                </a:solidFill>
              </a:rPr>
              <a:t>              +               +               = </a:t>
            </a:r>
          </a:p>
        </p:txBody>
      </p:sp>
      <p:sp>
        <p:nvSpPr>
          <p:cNvPr id="178254" name="Rectangle 78"/>
          <p:cNvSpPr>
            <a:spLocks noChangeArrowheads="1"/>
          </p:cNvSpPr>
          <p:nvPr/>
        </p:nvSpPr>
        <p:spPr bwMode="auto">
          <a:xfrm>
            <a:off x="179388" y="61626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 80</a:t>
            </a:r>
            <a:r>
              <a:rPr lang="en-GB" sz="2400" b="0">
                <a:solidFill>
                  <a:srgbClr val="D60093"/>
                </a:solidFill>
              </a:rPr>
              <a:t> g</a:t>
            </a:r>
            <a:r>
              <a:rPr lang="en-GB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8255" name="Rectangle 79"/>
          <p:cNvSpPr>
            <a:spLocks noChangeArrowheads="1"/>
          </p:cNvSpPr>
          <p:nvPr/>
        </p:nvSpPr>
        <p:spPr bwMode="auto">
          <a:xfrm>
            <a:off x="1835150" y="6162675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400</a:t>
            </a:r>
            <a:r>
              <a:rPr lang="en-GB" sz="2400" b="0">
                <a:solidFill>
                  <a:srgbClr val="D60093"/>
                </a:solidFill>
              </a:rPr>
              <a:t> g   </a:t>
            </a:r>
          </a:p>
        </p:txBody>
      </p:sp>
      <p:sp>
        <p:nvSpPr>
          <p:cNvPr id="178256" name="Rectangle 80"/>
          <p:cNvSpPr>
            <a:spLocks noChangeArrowheads="1"/>
          </p:cNvSpPr>
          <p:nvPr/>
        </p:nvSpPr>
        <p:spPr bwMode="auto">
          <a:xfrm>
            <a:off x="3500438" y="6162675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80</a:t>
            </a:r>
            <a:r>
              <a:rPr lang="en-GB" sz="2400" b="0">
                <a:solidFill>
                  <a:srgbClr val="D60093"/>
                </a:solidFill>
              </a:rPr>
              <a:t> g   </a:t>
            </a:r>
          </a:p>
        </p:txBody>
      </p:sp>
      <p:sp>
        <p:nvSpPr>
          <p:cNvPr id="178257" name="Rectangle 81"/>
          <p:cNvSpPr>
            <a:spLocks noChangeArrowheads="1"/>
          </p:cNvSpPr>
          <p:nvPr/>
        </p:nvSpPr>
        <p:spPr bwMode="auto">
          <a:xfrm>
            <a:off x="5278438" y="4881563"/>
            <a:ext cx="1754187" cy="788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>
                <a:solidFill>
                  <a:srgbClr val="D60093"/>
                </a:solidFill>
              </a:rPr>
              <a:t>Banana Boat for 1</a:t>
            </a:r>
          </a:p>
        </p:txBody>
      </p:sp>
      <p:sp>
        <p:nvSpPr>
          <p:cNvPr id="178258" name="Rectangle 82"/>
          <p:cNvSpPr>
            <a:spLocks noChangeArrowheads="1"/>
          </p:cNvSpPr>
          <p:nvPr/>
        </p:nvSpPr>
        <p:spPr bwMode="auto">
          <a:xfrm>
            <a:off x="176213" y="501650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8259" name="Rectangle 83"/>
          <p:cNvSpPr>
            <a:spLocks noChangeArrowheads="1"/>
          </p:cNvSpPr>
          <p:nvPr/>
        </p:nvSpPr>
        <p:spPr bwMode="auto">
          <a:xfrm>
            <a:off x="1831975" y="5016500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sp>
        <p:nvSpPr>
          <p:cNvPr id="178260" name="Rectangle 84"/>
          <p:cNvSpPr>
            <a:spLocks noChangeArrowheads="1"/>
          </p:cNvSpPr>
          <p:nvPr/>
        </p:nvSpPr>
        <p:spPr bwMode="auto">
          <a:xfrm>
            <a:off x="3497263" y="501650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D60093"/>
                </a:solidFill>
              </a:rPr>
              <a:t>?</a:t>
            </a:r>
            <a:r>
              <a:rPr lang="en-GB" sz="2400" b="0">
                <a:solidFill>
                  <a:srgbClr val="D60093"/>
                </a:solidFill>
              </a:rPr>
              <a:t>   g   </a:t>
            </a:r>
          </a:p>
        </p:txBody>
      </p:sp>
      <p:grpSp>
        <p:nvGrpSpPr>
          <p:cNvPr id="178261" name="Group 85"/>
          <p:cNvGrpSpPr>
            <a:grpSpLocks/>
          </p:cNvGrpSpPr>
          <p:nvPr/>
        </p:nvGrpSpPr>
        <p:grpSpPr bwMode="auto">
          <a:xfrm>
            <a:off x="942975" y="1387475"/>
            <a:ext cx="4265613" cy="596900"/>
            <a:chOff x="638" y="879"/>
            <a:chExt cx="2687" cy="376"/>
          </a:xfrm>
        </p:grpSpPr>
        <p:pic>
          <p:nvPicPr>
            <p:cNvPr id="178262" name="Picture 86" descr="j0296186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1817219">
              <a:off x="1706" y="879"/>
              <a:ext cx="541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8263" name="Picture 87" descr="j0331292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8" y="896"/>
              <a:ext cx="44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8264" name="Picture 88" descr="j0331387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61" y="883"/>
              <a:ext cx="464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8265" name="Group 89"/>
          <p:cNvGrpSpPr>
            <a:grpSpLocks/>
          </p:cNvGrpSpPr>
          <p:nvPr/>
        </p:nvGrpSpPr>
        <p:grpSpPr bwMode="auto">
          <a:xfrm>
            <a:off x="942975" y="2449513"/>
            <a:ext cx="4265613" cy="596900"/>
            <a:chOff x="638" y="879"/>
            <a:chExt cx="2687" cy="376"/>
          </a:xfrm>
        </p:grpSpPr>
        <p:pic>
          <p:nvPicPr>
            <p:cNvPr id="178266" name="Picture 90" descr="j0296186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1817219">
              <a:off x="1706" y="879"/>
              <a:ext cx="541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8267" name="Picture 91" descr="j0331292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8" y="896"/>
              <a:ext cx="44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8268" name="Picture 92" descr="j0331387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61" y="883"/>
              <a:ext cx="464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8269" name="Group 93"/>
          <p:cNvGrpSpPr>
            <a:grpSpLocks/>
          </p:cNvGrpSpPr>
          <p:nvPr/>
        </p:nvGrpSpPr>
        <p:grpSpPr bwMode="auto">
          <a:xfrm>
            <a:off x="942975" y="3530600"/>
            <a:ext cx="4265613" cy="596900"/>
            <a:chOff x="638" y="879"/>
            <a:chExt cx="2687" cy="376"/>
          </a:xfrm>
        </p:grpSpPr>
        <p:pic>
          <p:nvPicPr>
            <p:cNvPr id="178270" name="Picture 94" descr="j0296186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1817219">
              <a:off x="1706" y="879"/>
              <a:ext cx="541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8271" name="Picture 95" descr="j0331292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8" y="896"/>
              <a:ext cx="44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8272" name="Picture 96" descr="j0331387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61" y="883"/>
              <a:ext cx="464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8273" name="Group 97"/>
          <p:cNvGrpSpPr>
            <a:grpSpLocks/>
          </p:cNvGrpSpPr>
          <p:nvPr/>
        </p:nvGrpSpPr>
        <p:grpSpPr bwMode="auto">
          <a:xfrm>
            <a:off x="942975" y="5683250"/>
            <a:ext cx="4265613" cy="596900"/>
            <a:chOff x="638" y="879"/>
            <a:chExt cx="2687" cy="376"/>
          </a:xfrm>
        </p:grpSpPr>
        <p:pic>
          <p:nvPicPr>
            <p:cNvPr id="178274" name="Picture 98" descr="j0296186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1817219">
              <a:off x="1706" y="879"/>
              <a:ext cx="541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8275" name="Picture 99" descr="j0331292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8" y="896"/>
              <a:ext cx="44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8276" name="Picture 100" descr="j0331387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61" y="883"/>
              <a:ext cx="464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8277" name="Rectangle 101"/>
          <p:cNvSpPr>
            <a:spLocks noChangeArrowheads="1"/>
          </p:cNvSpPr>
          <p:nvPr/>
        </p:nvSpPr>
        <p:spPr bwMode="auto">
          <a:xfrm>
            <a:off x="192088" y="508000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 10</a:t>
            </a:r>
            <a:r>
              <a:rPr lang="en-GB" sz="2400" b="0">
                <a:solidFill>
                  <a:srgbClr val="D60093"/>
                </a:solidFill>
              </a:rPr>
              <a:t> g</a:t>
            </a:r>
            <a:r>
              <a:rPr lang="en-GB" b="0">
                <a:solidFill>
                  <a:srgbClr val="D60093"/>
                </a:solidFill>
              </a:rPr>
              <a:t>   </a:t>
            </a:r>
          </a:p>
        </p:txBody>
      </p:sp>
      <p:sp>
        <p:nvSpPr>
          <p:cNvPr id="178278" name="Rectangle 102"/>
          <p:cNvSpPr>
            <a:spLocks noChangeArrowheads="1"/>
          </p:cNvSpPr>
          <p:nvPr/>
        </p:nvSpPr>
        <p:spPr bwMode="auto">
          <a:xfrm>
            <a:off x="1847850" y="5080000"/>
            <a:ext cx="13573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50</a:t>
            </a:r>
            <a:r>
              <a:rPr lang="en-GB" sz="2400" b="0">
                <a:solidFill>
                  <a:srgbClr val="D60093"/>
                </a:solidFill>
              </a:rPr>
              <a:t> g   </a:t>
            </a:r>
          </a:p>
        </p:txBody>
      </p:sp>
      <p:sp>
        <p:nvSpPr>
          <p:cNvPr id="178279" name="Rectangle 103"/>
          <p:cNvSpPr>
            <a:spLocks noChangeArrowheads="1"/>
          </p:cNvSpPr>
          <p:nvPr/>
        </p:nvSpPr>
        <p:spPr bwMode="auto">
          <a:xfrm>
            <a:off x="3513138" y="5080000"/>
            <a:ext cx="1357312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 algn="ctr"/>
            <a:r>
              <a:rPr lang="en-GB" sz="2400">
                <a:solidFill>
                  <a:srgbClr val="9900CC"/>
                </a:solidFill>
              </a:rPr>
              <a:t>10</a:t>
            </a:r>
            <a:r>
              <a:rPr lang="en-GB" sz="2400" b="0">
                <a:solidFill>
                  <a:srgbClr val="D60093"/>
                </a:solidFill>
              </a:rPr>
              <a:t> g   </a:t>
            </a:r>
          </a:p>
        </p:txBody>
      </p:sp>
      <p:grpSp>
        <p:nvGrpSpPr>
          <p:cNvPr id="178280" name="Group 104"/>
          <p:cNvGrpSpPr>
            <a:grpSpLocks/>
          </p:cNvGrpSpPr>
          <p:nvPr/>
        </p:nvGrpSpPr>
        <p:grpSpPr bwMode="auto">
          <a:xfrm>
            <a:off x="942975" y="4602163"/>
            <a:ext cx="4265613" cy="596900"/>
            <a:chOff x="638" y="879"/>
            <a:chExt cx="2687" cy="376"/>
          </a:xfrm>
        </p:grpSpPr>
        <p:pic>
          <p:nvPicPr>
            <p:cNvPr id="178281" name="Picture 105" descr="j0296186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1817219">
              <a:off x="1706" y="879"/>
              <a:ext cx="541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8282" name="Picture 106" descr="j0331292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8" y="896"/>
              <a:ext cx="44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8283" name="Picture 107" descr="j0331387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61" y="883"/>
              <a:ext cx="464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8285" name="AutoShape 109"/>
          <p:cNvSpPr>
            <a:spLocks noChangeArrowheads="1"/>
          </p:cNvSpPr>
          <p:nvPr/>
        </p:nvSpPr>
        <p:spPr bwMode="auto">
          <a:xfrm>
            <a:off x="41275" y="157163"/>
            <a:ext cx="3127375" cy="1128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STEP 1: Choose the maths!</a:t>
            </a:r>
          </a:p>
          <a:p>
            <a:pPr algn="ctr"/>
            <a:r>
              <a:rPr lang="en-GB" sz="1600">
                <a:latin typeface="Comic Sans MS" pitchFamily="66" charset="0"/>
              </a:rPr>
              <a:t>x or </a:t>
            </a:r>
            <a:r>
              <a:rPr lang="en-US" sz="1600">
                <a:latin typeface="Comic Sans MS" pitchFamily="66" charset="0"/>
              </a:rPr>
              <a:t>÷</a:t>
            </a:r>
            <a:r>
              <a:rPr lang="en-GB" sz="1600">
                <a:latin typeface="Comic Sans MS" pitchFamily="66" charset="0"/>
              </a:rPr>
              <a:t> ?</a:t>
            </a:r>
          </a:p>
          <a:p>
            <a:pPr algn="ctr"/>
            <a:r>
              <a:rPr lang="en-GB" sz="1600">
                <a:latin typeface="Comic Sans MS" pitchFamily="66" charset="0"/>
              </a:rPr>
              <a:t>BIGGER means X</a:t>
            </a:r>
          </a:p>
          <a:p>
            <a:pPr algn="ctr"/>
            <a:r>
              <a:rPr lang="en-GB" sz="1600">
                <a:latin typeface="Comic Sans MS" pitchFamily="66" charset="0"/>
              </a:rPr>
              <a:t>SMALLER means </a:t>
            </a:r>
            <a:r>
              <a:rPr lang="en-US" sz="2200"/>
              <a:t>÷</a:t>
            </a:r>
            <a:r>
              <a:rPr lang="en-GB" sz="1600">
                <a:latin typeface="Comic Sans MS" pitchFamily="66" charset="0"/>
              </a:rPr>
              <a:t> </a:t>
            </a:r>
          </a:p>
        </p:txBody>
      </p:sp>
      <p:sp>
        <p:nvSpPr>
          <p:cNvPr id="178286" name="AutoShape 110"/>
          <p:cNvSpPr>
            <a:spLocks noChangeArrowheads="1"/>
          </p:cNvSpPr>
          <p:nvPr/>
        </p:nvSpPr>
        <p:spPr bwMode="auto">
          <a:xfrm>
            <a:off x="3048000" y="547688"/>
            <a:ext cx="3127375" cy="1128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STEP 2: Do the maths! </a:t>
            </a:r>
          </a:p>
          <a:p>
            <a:r>
              <a:rPr lang="en-GB" sz="1600">
                <a:latin typeface="Comic Sans MS" pitchFamily="66" charset="0"/>
              </a:rPr>
              <a:t>DO THE SAME X or </a:t>
            </a:r>
            <a:r>
              <a:rPr lang="en-US"/>
              <a:t>÷</a:t>
            </a:r>
            <a:r>
              <a:rPr lang="en-GB" sz="1600">
                <a:latin typeface="Comic Sans MS" pitchFamily="66" charset="0"/>
              </a:rPr>
              <a:t> to ALL ingredients </a:t>
            </a:r>
          </a:p>
        </p:txBody>
      </p:sp>
      <p:sp>
        <p:nvSpPr>
          <p:cNvPr id="178288" name="AutoShape 112"/>
          <p:cNvSpPr>
            <a:spLocks noChangeArrowheads="1"/>
          </p:cNvSpPr>
          <p:nvPr/>
        </p:nvSpPr>
        <p:spPr bwMode="auto">
          <a:xfrm>
            <a:off x="7067550" y="4824413"/>
            <a:ext cx="2192338" cy="1835150"/>
          </a:xfrm>
          <a:prstGeom prst="wedgeRectCallout">
            <a:avLst>
              <a:gd name="adj1" fmla="val -62167"/>
              <a:gd name="adj2" fmla="val 12801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57150" cmpd="thinThick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1600" b="0">
                <a:latin typeface="Comic Sans MS" pitchFamily="66" charset="0"/>
              </a:rPr>
              <a:t>You can work this out from the quantities for 1 person, BUT …</a:t>
            </a:r>
          </a:p>
          <a:p>
            <a:pPr algn="ctr"/>
            <a:r>
              <a:rPr lang="en-GB" sz="1600" b="0">
                <a:latin typeface="Comic Sans MS" pitchFamily="66" charset="0"/>
              </a:rPr>
              <a:t>Can you see a shortcut?</a:t>
            </a:r>
          </a:p>
        </p:txBody>
      </p:sp>
      <p:grpSp>
        <p:nvGrpSpPr>
          <p:cNvPr id="178318" name="Group 142"/>
          <p:cNvGrpSpPr>
            <a:grpSpLocks/>
          </p:cNvGrpSpPr>
          <p:nvPr/>
        </p:nvGrpSpPr>
        <p:grpSpPr bwMode="auto">
          <a:xfrm>
            <a:off x="7404100" y="2944813"/>
            <a:ext cx="1298575" cy="1792287"/>
            <a:chOff x="4755" y="1958"/>
            <a:chExt cx="657" cy="907"/>
          </a:xfrm>
        </p:grpSpPr>
        <p:grpSp>
          <p:nvGrpSpPr>
            <p:cNvPr id="178291" name="Group 115"/>
            <p:cNvGrpSpPr>
              <a:grpSpLocks/>
            </p:cNvGrpSpPr>
            <p:nvPr/>
          </p:nvGrpSpPr>
          <p:grpSpPr bwMode="auto">
            <a:xfrm>
              <a:off x="4758" y="1958"/>
              <a:ext cx="649" cy="907"/>
              <a:chOff x="1958" y="731"/>
              <a:chExt cx="657" cy="1970"/>
            </a:xfrm>
          </p:grpSpPr>
          <p:grpSp>
            <p:nvGrpSpPr>
              <p:cNvPr id="178292" name="Group 116"/>
              <p:cNvGrpSpPr>
                <a:grpSpLocks/>
              </p:cNvGrpSpPr>
              <p:nvPr/>
            </p:nvGrpSpPr>
            <p:grpSpPr bwMode="auto">
              <a:xfrm>
                <a:off x="1958" y="731"/>
                <a:ext cx="657" cy="1970"/>
                <a:chOff x="702" y="599"/>
                <a:chExt cx="657" cy="1970"/>
              </a:xfrm>
            </p:grpSpPr>
            <p:grpSp>
              <p:nvGrpSpPr>
                <p:cNvPr id="178293" name="Group 117"/>
                <p:cNvGrpSpPr>
                  <a:grpSpLocks/>
                </p:cNvGrpSpPr>
                <p:nvPr/>
              </p:nvGrpSpPr>
              <p:grpSpPr bwMode="auto">
                <a:xfrm>
                  <a:off x="702" y="599"/>
                  <a:ext cx="657" cy="1970"/>
                  <a:chOff x="884" y="1933"/>
                  <a:chExt cx="1043" cy="1225"/>
                </a:xfrm>
              </p:grpSpPr>
              <p:sp>
                <p:nvSpPr>
                  <p:cNvPr id="178294" name="Oval 118"/>
                  <p:cNvSpPr>
                    <a:spLocks noChangeArrowheads="1"/>
                  </p:cNvSpPr>
                  <p:nvPr/>
                </p:nvSpPr>
                <p:spPr bwMode="auto">
                  <a:xfrm>
                    <a:off x="968" y="2002"/>
                    <a:ext cx="914" cy="1156"/>
                  </a:xfrm>
                  <a:prstGeom prst="ellipse">
                    <a:avLst/>
                  </a:prstGeom>
                  <a:solidFill>
                    <a:srgbClr val="FFFF00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8295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884" y="1933"/>
                    <a:ext cx="1043" cy="67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endParaRPr lang="en-US" b="0"/>
                  </a:p>
                </p:txBody>
              </p:sp>
              <p:sp>
                <p:nvSpPr>
                  <p:cNvPr id="178296" name="Oval 120"/>
                  <p:cNvSpPr>
                    <a:spLocks noChangeArrowheads="1"/>
                  </p:cNvSpPr>
                  <p:nvPr/>
                </p:nvSpPr>
                <p:spPr bwMode="auto">
                  <a:xfrm>
                    <a:off x="968" y="2546"/>
                    <a:ext cx="914" cy="13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>
                          <a:gamma/>
                          <a:tint val="13725"/>
                          <a:invGamma/>
                        </a:schemeClr>
                      </a:gs>
                      <a:gs pos="100000">
                        <a:schemeClr val="bg2"/>
                      </a:gs>
                    </a:gsLst>
                    <a:lin ang="5400000" scaled="1"/>
                  </a:gra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8297" name="Line 121"/>
                <p:cNvSpPr>
                  <a:spLocks noChangeShapeType="1"/>
                </p:cNvSpPr>
                <p:nvPr/>
              </p:nvSpPr>
              <p:spPr bwMode="auto">
                <a:xfrm>
                  <a:off x="900" y="2432"/>
                  <a:ext cx="283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8298" name="Group 122"/>
              <p:cNvGrpSpPr>
                <a:grpSpLocks/>
              </p:cNvGrpSpPr>
              <p:nvPr/>
            </p:nvGrpSpPr>
            <p:grpSpPr bwMode="auto">
              <a:xfrm>
                <a:off x="2066" y="1960"/>
                <a:ext cx="470" cy="665"/>
                <a:chOff x="2062" y="1960"/>
                <a:chExt cx="470" cy="665"/>
              </a:xfrm>
            </p:grpSpPr>
            <p:sp>
              <p:nvSpPr>
                <p:cNvPr id="178299" name="Freeform 123"/>
                <p:cNvSpPr>
                  <a:spLocks/>
                </p:cNvSpPr>
                <p:nvPr/>
              </p:nvSpPr>
              <p:spPr bwMode="auto">
                <a:xfrm>
                  <a:off x="2502" y="1960"/>
                  <a:ext cx="30" cy="328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0" y="21"/>
                    </a:cxn>
                    <a:cxn ang="0">
                      <a:pos x="0" y="328"/>
                    </a:cxn>
                    <a:cxn ang="0">
                      <a:pos x="25" y="220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37" h="328">
                      <a:moveTo>
                        <a:pt x="37" y="0"/>
                      </a:moveTo>
                      <a:lnTo>
                        <a:pt x="0" y="21"/>
                      </a:lnTo>
                      <a:lnTo>
                        <a:pt x="0" y="328"/>
                      </a:lnTo>
                      <a:lnTo>
                        <a:pt x="25" y="220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78300" name="Group 124"/>
                <p:cNvGrpSpPr>
                  <a:grpSpLocks/>
                </p:cNvGrpSpPr>
                <p:nvPr/>
              </p:nvGrpSpPr>
              <p:grpSpPr bwMode="auto">
                <a:xfrm>
                  <a:off x="2062" y="1962"/>
                  <a:ext cx="396" cy="663"/>
                  <a:chOff x="2062" y="1962"/>
                  <a:chExt cx="396" cy="663"/>
                </a:xfrm>
              </p:grpSpPr>
              <p:sp>
                <p:nvSpPr>
                  <p:cNvPr id="178301" name="Freeform 125"/>
                  <p:cNvSpPr>
                    <a:spLocks/>
                  </p:cNvSpPr>
                  <p:nvPr/>
                </p:nvSpPr>
                <p:spPr bwMode="auto">
                  <a:xfrm>
                    <a:off x="2421" y="1994"/>
                    <a:ext cx="37" cy="501"/>
                  </a:xfrm>
                  <a:custGeom>
                    <a:avLst/>
                    <a:gdLst/>
                    <a:ahLst/>
                    <a:cxnLst>
                      <a:cxn ang="0">
                        <a:pos x="45" y="0"/>
                      </a:cxn>
                      <a:cxn ang="0">
                        <a:pos x="2" y="13"/>
                      </a:cxn>
                      <a:cxn ang="0">
                        <a:pos x="2" y="501"/>
                      </a:cxn>
                      <a:cxn ang="0">
                        <a:pos x="0" y="501"/>
                      </a:cxn>
                      <a:cxn ang="0">
                        <a:pos x="32" y="402"/>
                      </a:cxn>
                      <a:cxn ang="0">
                        <a:pos x="45" y="0"/>
                      </a:cxn>
                    </a:cxnLst>
                    <a:rect l="0" t="0" r="r" b="b"/>
                    <a:pathLst>
                      <a:path w="45" h="501">
                        <a:moveTo>
                          <a:pt x="45" y="0"/>
                        </a:moveTo>
                        <a:lnTo>
                          <a:pt x="2" y="13"/>
                        </a:lnTo>
                        <a:lnTo>
                          <a:pt x="2" y="501"/>
                        </a:lnTo>
                        <a:lnTo>
                          <a:pt x="0" y="501"/>
                        </a:lnTo>
                        <a:lnTo>
                          <a:pt x="32" y="402"/>
                        </a:lnTo>
                        <a:lnTo>
                          <a:pt x="45" y="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6350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8302" name="Freeform 126"/>
                  <p:cNvSpPr>
                    <a:spLocks/>
                  </p:cNvSpPr>
                  <p:nvPr/>
                </p:nvSpPr>
                <p:spPr bwMode="auto">
                  <a:xfrm>
                    <a:off x="2288" y="2007"/>
                    <a:ext cx="37" cy="61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7" y="2"/>
                      </a:cxn>
                      <a:cxn ang="0">
                        <a:pos x="24" y="618"/>
                      </a:cxn>
                      <a:cxn ang="0">
                        <a:pos x="5" y="61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7" h="618">
                        <a:moveTo>
                          <a:pt x="0" y="0"/>
                        </a:moveTo>
                        <a:lnTo>
                          <a:pt x="37" y="2"/>
                        </a:lnTo>
                        <a:lnTo>
                          <a:pt x="24" y="618"/>
                        </a:lnTo>
                        <a:lnTo>
                          <a:pt x="5" y="61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0160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8303" name="Freeform 127"/>
                  <p:cNvSpPr>
                    <a:spLocks/>
                  </p:cNvSpPr>
                  <p:nvPr/>
                </p:nvSpPr>
                <p:spPr bwMode="auto">
                  <a:xfrm flipH="1">
                    <a:off x="2062" y="1962"/>
                    <a:ext cx="30" cy="328"/>
                  </a:xfrm>
                  <a:custGeom>
                    <a:avLst/>
                    <a:gdLst/>
                    <a:ahLst/>
                    <a:cxnLst>
                      <a:cxn ang="0">
                        <a:pos x="37" y="0"/>
                      </a:cxn>
                      <a:cxn ang="0">
                        <a:pos x="0" y="21"/>
                      </a:cxn>
                      <a:cxn ang="0">
                        <a:pos x="0" y="328"/>
                      </a:cxn>
                      <a:cxn ang="0">
                        <a:pos x="25" y="220"/>
                      </a:cxn>
                      <a:cxn ang="0">
                        <a:pos x="37" y="0"/>
                      </a:cxn>
                    </a:cxnLst>
                    <a:rect l="0" t="0" r="r" b="b"/>
                    <a:pathLst>
                      <a:path w="37" h="328">
                        <a:moveTo>
                          <a:pt x="37" y="0"/>
                        </a:moveTo>
                        <a:lnTo>
                          <a:pt x="0" y="21"/>
                        </a:lnTo>
                        <a:lnTo>
                          <a:pt x="0" y="328"/>
                        </a:lnTo>
                        <a:lnTo>
                          <a:pt x="25" y="220"/>
                        </a:lnTo>
                        <a:lnTo>
                          <a:pt x="37" y="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8304" name="Freeform 128"/>
                  <p:cNvSpPr>
                    <a:spLocks/>
                  </p:cNvSpPr>
                  <p:nvPr/>
                </p:nvSpPr>
                <p:spPr bwMode="auto">
                  <a:xfrm flipH="1">
                    <a:off x="2155" y="1993"/>
                    <a:ext cx="37" cy="501"/>
                  </a:xfrm>
                  <a:custGeom>
                    <a:avLst/>
                    <a:gdLst/>
                    <a:ahLst/>
                    <a:cxnLst>
                      <a:cxn ang="0">
                        <a:pos x="45" y="0"/>
                      </a:cxn>
                      <a:cxn ang="0">
                        <a:pos x="2" y="13"/>
                      </a:cxn>
                      <a:cxn ang="0">
                        <a:pos x="2" y="501"/>
                      </a:cxn>
                      <a:cxn ang="0">
                        <a:pos x="0" y="501"/>
                      </a:cxn>
                      <a:cxn ang="0">
                        <a:pos x="32" y="402"/>
                      </a:cxn>
                      <a:cxn ang="0">
                        <a:pos x="45" y="0"/>
                      </a:cxn>
                    </a:cxnLst>
                    <a:rect l="0" t="0" r="r" b="b"/>
                    <a:pathLst>
                      <a:path w="45" h="501">
                        <a:moveTo>
                          <a:pt x="45" y="0"/>
                        </a:moveTo>
                        <a:lnTo>
                          <a:pt x="2" y="13"/>
                        </a:lnTo>
                        <a:lnTo>
                          <a:pt x="2" y="501"/>
                        </a:lnTo>
                        <a:lnTo>
                          <a:pt x="0" y="501"/>
                        </a:lnTo>
                        <a:lnTo>
                          <a:pt x="32" y="402"/>
                        </a:lnTo>
                        <a:lnTo>
                          <a:pt x="45" y="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6350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78305" name="Freeform 129" descr="Stationery"/>
            <p:cNvSpPr>
              <a:spLocks/>
            </p:cNvSpPr>
            <p:nvPr/>
          </p:nvSpPr>
          <p:spPr bwMode="auto">
            <a:xfrm>
              <a:off x="4755" y="2324"/>
              <a:ext cx="654" cy="422"/>
            </a:xfrm>
            <a:custGeom>
              <a:avLst/>
              <a:gdLst/>
              <a:ahLst/>
              <a:cxnLst>
                <a:cxn ang="0">
                  <a:pos x="18" y="188"/>
                </a:cxn>
                <a:cxn ang="0">
                  <a:pos x="12" y="163"/>
                </a:cxn>
                <a:cxn ang="0">
                  <a:pos x="36" y="112"/>
                </a:cxn>
                <a:cxn ang="0">
                  <a:pos x="43" y="86"/>
                </a:cxn>
                <a:cxn ang="0">
                  <a:pos x="61" y="69"/>
                </a:cxn>
                <a:cxn ang="0">
                  <a:pos x="297" y="60"/>
                </a:cxn>
                <a:cxn ang="0">
                  <a:pos x="321" y="104"/>
                </a:cxn>
                <a:cxn ang="0">
                  <a:pos x="340" y="154"/>
                </a:cxn>
                <a:cxn ang="0">
                  <a:pos x="352" y="205"/>
                </a:cxn>
                <a:cxn ang="0">
                  <a:pos x="315" y="455"/>
                </a:cxn>
                <a:cxn ang="0">
                  <a:pos x="297" y="290"/>
                </a:cxn>
                <a:cxn ang="0">
                  <a:pos x="261" y="315"/>
                </a:cxn>
                <a:cxn ang="0">
                  <a:pos x="152" y="307"/>
                </a:cxn>
                <a:cxn ang="0">
                  <a:pos x="97" y="279"/>
                </a:cxn>
                <a:cxn ang="0">
                  <a:pos x="61" y="340"/>
                </a:cxn>
                <a:cxn ang="0">
                  <a:pos x="43" y="655"/>
                </a:cxn>
                <a:cxn ang="0">
                  <a:pos x="49" y="171"/>
                </a:cxn>
                <a:cxn ang="0">
                  <a:pos x="43" y="137"/>
                </a:cxn>
                <a:cxn ang="0">
                  <a:pos x="30" y="121"/>
                </a:cxn>
              </a:cxnLst>
              <a:rect l="0" t="0" r="r" b="b"/>
              <a:pathLst>
                <a:path w="352" h="683">
                  <a:moveTo>
                    <a:pt x="18" y="188"/>
                  </a:moveTo>
                  <a:cubicBezTo>
                    <a:pt x="16" y="179"/>
                    <a:pt x="10" y="171"/>
                    <a:pt x="12" y="163"/>
                  </a:cubicBezTo>
                  <a:cubicBezTo>
                    <a:pt x="17" y="143"/>
                    <a:pt x="28" y="129"/>
                    <a:pt x="36" y="112"/>
                  </a:cubicBezTo>
                  <a:cubicBezTo>
                    <a:pt x="40" y="104"/>
                    <a:pt x="39" y="93"/>
                    <a:pt x="43" y="86"/>
                  </a:cubicBezTo>
                  <a:cubicBezTo>
                    <a:pt x="48" y="77"/>
                    <a:pt x="55" y="74"/>
                    <a:pt x="61" y="69"/>
                  </a:cubicBezTo>
                  <a:cubicBezTo>
                    <a:pt x="94" y="0"/>
                    <a:pt x="240" y="53"/>
                    <a:pt x="297" y="60"/>
                  </a:cubicBezTo>
                  <a:cubicBezTo>
                    <a:pt x="311" y="140"/>
                    <a:pt x="290" y="60"/>
                    <a:pt x="321" y="104"/>
                  </a:cubicBezTo>
                  <a:cubicBezTo>
                    <a:pt x="331" y="118"/>
                    <a:pt x="334" y="137"/>
                    <a:pt x="340" y="154"/>
                  </a:cubicBezTo>
                  <a:cubicBezTo>
                    <a:pt x="345" y="171"/>
                    <a:pt x="352" y="205"/>
                    <a:pt x="352" y="205"/>
                  </a:cubicBezTo>
                  <a:cubicBezTo>
                    <a:pt x="338" y="212"/>
                    <a:pt x="327" y="442"/>
                    <a:pt x="315" y="455"/>
                  </a:cubicBezTo>
                  <a:cubicBezTo>
                    <a:pt x="302" y="470"/>
                    <a:pt x="305" y="269"/>
                    <a:pt x="297" y="290"/>
                  </a:cubicBezTo>
                  <a:cubicBezTo>
                    <a:pt x="292" y="304"/>
                    <a:pt x="270" y="311"/>
                    <a:pt x="261" y="315"/>
                  </a:cubicBezTo>
                  <a:cubicBezTo>
                    <a:pt x="225" y="313"/>
                    <a:pt x="188" y="317"/>
                    <a:pt x="152" y="307"/>
                  </a:cubicBezTo>
                  <a:cubicBezTo>
                    <a:pt x="122" y="299"/>
                    <a:pt x="128" y="296"/>
                    <a:pt x="97" y="279"/>
                  </a:cubicBezTo>
                  <a:cubicBezTo>
                    <a:pt x="87" y="286"/>
                    <a:pt x="70" y="277"/>
                    <a:pt x="61" y="340"/>
                  </a:cubicBezTo>
                  <a:cubicBezTo>
                    <a:pt x="52" y="403"/>
                    <a:pt x="45" y="683"/>
                    <a:pt x="43" y="655"/>
                  </a:cubicBezTo>
                  <a:cubicBezTo>
                    <a:pt x="23" y="569"/>
                    <a:pt x="0" y="236"/>
                    <a:pt x="49" y="171"/>
                  </a:cubicBezTo>
                  <a:cubicBezTo>
                    <a:pt x="47" y="160"/>
                    <a:pt x="47" y="147"/>
                    <a:pt x="43" y="137"/>
                  </a:cubicBezTo>
                  <a:cubicBezTo>
                    <a:pt x="40" y="130"/>
                    <a:pt x="30" y="121"/>
                    <a:pt x="30" y="121"/>
                  </a:cubicBezTo>
                </a:path>
              </a:pathLst>
            </a:custGeom>
            <a:blipFill dpi="0" rotWithShape="0">
              <a:blip r:embed="rId6" cstate="print"/>
              <a:srcRect/>
              <a:tile tx="0" ty="0" sx="100000" sy="100000" flip="none" algn="tl"/>
            </a:blipFill>
            <a:ln w="19050" cap="flat" cmpd="sng">
              <a:solidFill>
                <a:srgbClr val="FF99FF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306" name="AutoShape 130" descr="Stationery"/>
            <p:cNvSpPr>
              <a:spLocks noChangeArrowheads="1"/>
            </p:cNvSpPr>
            <p:nvPr/>
          </p:nvSpPr>
          <p:spPr bwMode="auto">
            <a:xfrm>
              <a:off x="4861" y="2149"/>
              <a:ext cx="551" cy="376"/>
            </a:xfrm>
            <a:prstGeom prst="cloudCallout">
              <a:avLst>
                <a:gd name="adj1" fmla="val -24000"/>
                <a:gd name="adj2" fmla="val 28051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FF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b="0"/>
            </a:p>
          </p:txBody>
        </p:sp>
      </p:grpSp>
      <p:grpSp>
        <p:nvGrpSpPr>
          <p:cNvPr id="178320" name="Group 144"/>
          <p:cNvGrpSpPr>
            <a:grpSpLocks/>
          </p:cNvGrpSpPr>
          <p:nvPr/>
        </p:nvGrpSpPr>
        <p:grpSpPr bwMode="auto">
          <a:xfrm>
            <a:off x="7621588" y="-2506663"/>
            <a:ext cx="1371600" cy="5776913"/>
            <a:chOff x="4801" y="-1579"/>
            <a:chExt cx="864" cy="3639"/>
          </a:xfrm>
        </p:grpSpPr>
        <p:grpSp>
          <p:nvGrpSpPr>
            <p:cNvPr id="178319" name="Group 143"/>
            <p:cNvGrpSpPr>
              <a:grpSpLocks/>
            </p:cNvGrpSpPr>
            <p:nvPr/>
          </p:nvGrpSpPr>
          <p:grpSpPr bwMode="auto">
            <a:xfrm>
              <a:off x="4801" y="-1579"/>
              <a:ext cx="864" cy="3639"/>
              <a:chOff x="4801" y="-1579"/>
              <a:chExt cx="864" cy="3639"/>
            </a:xfrm>
          </p:grpSpPr>
          <p:sp>
            <p:nvSpPr>
              <p:cNvPr id="178221" name="AutoShape 45"/>
              <p:cNvSpPr>
                <a:spLocks noChangeArrowheads="1"/>
              </p:cNvSpPr>
              <p:nvPr/>
            </p:nvSpPr>
            <p:spPr bwMode="auto">
              <a:xfrm flipH="1" flipV="1">
                <a:off x="4801" y="1419"/>
                <a:ext cx="859" cy="327"/>
              </a:xfrm>
              <a:custGeom>
                <a:avLst/>
                <a:gdLst>
                  <a:gd name="G0" fmla="+- 2537 0 0"/>
                  <a:gd name="G1" fmla="+- 21600 0 2537"/>
                  <a:gd name="G2" fmla="*/ 2537 1 2"/>
                  <a:gd name="G3" fmla="+- 21600 0 G2"/>
                  <a:gd name="G4" fmla="+/ 2537 21600 2"/>
                  <a:gd name="G5" fmla="+/ G1 0 2"/>
                  <a:gd name="G6" fmla="*/ 21600 21600 2537"/>
                  <a:gd name="G7" fmla="*/ G6 1 2"/>
                  <a:gd name="G8" fmla="+- 21600 0 G7"/>
                  <a:gd name="G9" fmla="*/ 21600 1 2"/>
                  <a:gd name="G10" fmla="+- 2537 0 G9"/>
                  <a:gd name="G11" fmla="?: G10 G8 0"/>
                  <a:gd name="G12" fmla="?: G10 G7 21600"/>
                  <a:gd name="T0" fmla="*/ 20331 w 21600"/>
                  <a:gd name="T1" fmla="*/ 10800 h 21600"/>
                  <a:gd name="T2" fmla="*/ 10800 w 21600"/>
                  <a:gd name="T3" fmla="*/ 21600 h 21600"/>
                  <a:gd name="T4" fmla="*/ 1269 w 21600"/>
                  <a:gd name="T5" fmla="*/ 10800 h 21600"/>
                  <a:gd name="T6" fmla="*/ 10800 w 21600"/>
                  <a:gd name="T7" fmla="*/ 0 h 21600"/>
                  <a:gd name="T8" fmla="*/ 3069 w 21600"/>
                  <a:gd name="T9" fmla="*/ 3069 h 21600"/>
                  <a:gd name="T10" fmla="*/ 18531 w 21600"/>
                  <a:gd name="T11" fmla="*/ 1853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537" y="21600"/>
                    </a:lnTo>
                    <a:lnTo>
                      <a:pt x="1906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8222" name="Group 46"/>
              <p:cNvGrpSpPr>
                <a:grpSpLocks/>
              </p:cNvGrpSpPr>
              <p:nvPr/>
            </p:nvGrpSpPr>
            <p:grpSpPr bwMode="auto">
              <a:xfrm flipH="1">
                <a:off x="4806" y="-1579"/>
                <a:ext cx="859" cy="3639"/>
                <a:chOff x="690" y="599"/>
                <a:chExt cx="681" cy="2219"/>
              </a:xfrm>
            </p:grpSpPr>
            <p:sp>
              <p:nvSpPr>
                <p:cNvPr id="178223" name="Freeform 47"/>
                <p:cNvSpPr>
                  <a:spLocks/>
                </p:cNvSpPr>
                <p:nvPr/>
              </p:nvSpPr>
              <p:spPr bwMode="auto">
                <a:xfrm>
                  <a:off x="1246" y="1828"/>
                  <a:ext cx="30" cy="328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0" y="21"/>
                    </a:cxn>
                    <a:cxn ang="0">
                      <a:pos x="0" y="328"/>
                    </a:cxn>
                    <a:cxn ang="0">
                      <a:pos x="25" y="220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37" h="328">
                      <a:moveTo>
                        <a:pt x="37" y="0"/>
                      </a:moveTo>
                      <a:lnTo>
                        <a:pt x="0" y="21"/>
                      </a:lnTo>
                      <a:lnTo>
                        <a:pt x="0" y="328"/>
                      </a:lnTo>
                      <a:lnTo>
                        <a:pt x="25" y="220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EAEAEA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8224" name="AutoShape 48"/>
                <p:cNvSpPr>
                  <a:spLocks noChangeArrowheads="1"/>
                </p:cNvSpPr>
                <p:nvPr/>
              </p:nvSpPr>
              <p:spPr bwMode="auto">
                <a:xfrm flipV="1">
                  <a:off x="690" y="2630"/>
                  <a:ext cx="681" cy="188"/>
                </a:xfrm>
                <a:custGeom>
                  <a:avLst/>
                  <a:gdLst>
                    <a:gd name="G0" fmla="+- 0 0 0"/>
                    <a:gd name="G1" fmla="+- 21600 0 0"/>
                    <a:gd name="G2" fmla="*/ 0 1 2"/>
                    <a:gd name="G3" fmla="+- 21600 0 G2"/>
                    <a:gd name="G4" fmla="+/ 0 21600 2"/>
                    <a:gd name="G5" fmla="+/ G1 0 2"/>
                    <a:gd name="G6" fmla="*/ 21600 21600 0"/>
                    <a:gd name="G7" fmla="*/ G6 1 2"/>
                    <a:gd name="G8" fmla="+- 21600 0 G7"/>
                    <a:gd name="G9" fmla="*/ 21600 1 2"/>
                    <a:gd name="G10" fmla="+- 0 0 G9"/>
                    <a:gd name="G11" fmla="?: G10 G8 0"/>
                    <a:gd name="G12" fmla="?: G10 G7 21600"/>
                    <a:gd name="T0" fmla="*/ 21600 w 21600"/>
                    <a:gd name="T1" fmla="*/ 10800 h 21600"/>
                    <a:gd name="T2" fmla="*/ 10800 w 21600"/>
                    <a:gd name="T3" fmla="*/ 21600 h 21600"/>
                    <a:gd name="T4" fmla="*/ 0 w 21600"/>
                    <a:gd name="T5" fmla="*/ 10800 h 21600"/>
                    <a:gd name="T6" fmla="*/ 10800 w 21600"/>
                    <a:gd name="T7" fmla="*/ 0 h 21600"/>
                    <a:gd name="T8" fmla="*/ 1800 w 21600"/>
                    <a:gd name="T9" fmla="*/ 1800 h 21600"/>
                    <a:gd name="T10" fmla="*/ 19800 w 21600"/>
                    <a:gd name="T11" fmla="*/ 19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0" y="21600"/>
                      </a:lnTo>
                      <a:lnTo>
                        <a:pt x="216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EAEAEA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78225" name="Group 49"/>
                <p:cNvGrpSpPr>
                  <a:grpSpLocks/>
                </p:cNvGrpSpPr>
                <p:nvPr/>
              </p:nvGrpSpPr>
              <p:grpSpPr bwMode="auto">
                <a:xfrm>
                  <a:off x="702" y="599"/>
                  <a:ext cx="657" cy="1970"/>
                  <a:chOff x="702" y="599"/>
                  <a:chExt cx="657" cy="1970"/>
                </a:xfrm>
              </p:grpSpPr>
              <p:grpSp>
                <p:nvGrpSpPr>
                  <p:cNvPr id="178226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702" y="599"/>
                    <a:ext cx="657" cy="1970"/>
                    <a:chOff x="884" y="1933"/>
                    <a:chExt cx="1043" cy="1225"/>
                  </a:xfrm>
                </p:grpSpPr>
                <p:sp>
                  <p:nvSpPr>
                    <p:cNvPr id="178227" name="Oval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8" y="2002"/>
                      <a:ext cx="914" cy="1156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8228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84" y="1933"/>
                      <a:ext cx="1043" cy="67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endParaRPr lang="en-US" b="0">
                        <a:solidFill>
                          <a:srgbClr val="D60093"/>
                        </a:solidFill>
                      </a:endParaRPr>
                    </a:p>
                  </p:txBody>
                </p:sp>
                <p:sp>
                  <p:nvSpPr>
                    <p:cNvPr id="178229" name="Oval 53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968" y="2546"/>
                      <a:ext cx="914" cy="135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bg2">
                            <a:gamma/>
                            <a:tint val="13725"/>
                            <a:invGamma/>
                          </a:schemeClr>
                        </a:gs>
                        <a:gs pos="100000">
                          <a:schemeClr val="bg2"/>
                        </a:gs>
                      </a:gsLst>
                      <a:lin ang="5400000" scaled="1"/>
                    </a:gradFill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8230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900" y="2432"/>
                    <a:ext cx="283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8231" name="Group 55"/>
                <p:cNvGrpSpPr>
                  <a:grpSpLocks/>
                </p:cNvGrpSpPr>
                <p:nvPr/>
              </p:nvGrpSpPr>
              <p:grpSpPr bwMode="auto">
                <a:xfrm>
                  <a:off x="806" y="1830"/>
                  <a:ext cx="396" cy="663"/>
                  <a:chOff x="806" y="1830"/>
                  <a:chExt cx="396" cy="663"/>
                </a:xfrm>
              </p:grpSpPr>
              <p:sp>
                <p:nvSpPr>
                  <p:cNvPr id="178232" name="Freeform 56"/>
                  <p:cNvSpPr>
                    <a:spLocks/>
                  </p:cNvSpPr>
                  <p:nvPr/>
                </p:nvSpPr>
                <p:spPr bwMode="auto">
                  <a:xfrm>
                    <a:off x="1165" y="1862"/>
                    <a:ext cx="37" cy="501"/>
                  </a:xfrm>
                  <a:custGeom>
                    <a:avLst/>
                    <a:gdLst/>
                    <a:ahLst/>
                    <a:cxnLst>
                      <a:cxn ang="0">
                        <a:pos x="45" y="0"/>
                      </a:cxn>
                      <a:cxn ang="0">
                        <a:pos x="2" y="13"/>
                      </a:cxn>
                      <a:cxn ang="0">
                        <a:pos x="2" y="501"/>
                      </a:cxn>
                      <a:cxn ang="0">
                        <a:pos x="0" y="501"/>
                      </a:cxn>
                      <a:cxn ang="0">
                        <a:pos x="32" y="402"/>
                      </a:cxn>
                      <a:cxn ang="0">
                        <a:pos x="45" y="0"/>
                      </a:cxn>
                    </a:cxnLst>
                    <a:rect l="0" t="0" r="r" b="b"/>
                    <a:pathLst>
                      <a:path w="45" h="501">
                        <a:moveTo>
                          <a:pt x="45" y="0"/>
                        </a:moveTo>
                        <a:lnTo>
                          <a:pt x="2" y="13"/>
                        </a:lnTo>
                        <a:lnTo>
                          <a:pt x="2" y="501"/>
                        </a:lnTo>
                        <a:lnTo>
                          <a:pt x="0" y="501"/>
                        </a:lnTo>
                        <a:lnTo>
                          <a:pt x="32" y="402"/>
                        </a:lnTo>
                        <a:lnTo>
                          <a:pt x="45" y="0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8233" name="Freeform 57"/>
                  <p:cNvSpPr>
                    <a:spLocks/>
                  </p:cNvSpPr>
                  <p:nvPr/>
                </p:nvSpPr>
                <p:spPr bwMode="auto">
                  <a:xfrm>
                    <a:off x="1032" y="1875"/>
                    <a:ext cx="37" cy="61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7" y="2"/>
                      </a:cxn>
                      <a:cxn ang="0">
                        <a:pos x="24" y="618"/>
                      </a:cxn>
                      <a:cxn ang="0">
                        <a:pos x="5" y="61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7" h="618">
                        <a:moveTo>
                          <a:pt x="0" y="0"/>
                        </a:moveTo>
                        <a:lnTo>
                          <a:pt x="37" y="2"/>
                        </a:lnTo>
                        <a:lnTo>
                          <a:pt x="24" y="618"/>
                        </a:lnTo>
                        <a:lnTo>
                          <a:pt x="5" y="61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1016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8234" name="Freeform 58"/>
                  <p:cNvSpPr>
                    <a:spLocks/>
                  </p:cNvSpPr>
                  <p:nvPr/>
                </p:nvSpPr>
                <p:spPr bwMode="auto">
                  <a:xfrm flipH="1">
                    <a:off x="806" y="1830"/>
                    <a:ext cx="30" cy="328"/>
                  </a:xfrm>
                  <a:custGeom>
                    <a:avLst/>
                    <a:gdLst/>
                    <a:ahLst/>
                    <a:cxnLst>
                      <a:cxn ang="0">
                        <a:pos x="37" y="0"/>
                      </a:cxn>
                      <a:cxn ang="0">
                        <a:pos x="0" y="21"/>
                      </a:cxn>
                      <a:cxn ang="0">
                        <a:pos x="0" y="328"/>
                      </a:cxn>
                      <a:cxn ang="0">
                        <a:pos x="25" y="220"/>
                      </a:cxn>
                      <a:cxn ang="0">
                        <a:pos x="37" y="0"/>
                      </a:cxn>
                    </a:cxnLst>
                    <a:rect l="0" t="0" r="r" b="b"/>
                    <a:pathLst>
                      <a:path w="37" h="328">
                        <a:moveTo>
                          <a:pt x="37" y="0"/>
                        </a:moveTo>
                        <a:lnTo>
                          <a:pt x="0" y="21"/>
                        </a:lnTo>
                        <a:lnTo>
                          <a:pt x="0" y="328"/>
                        </a:lnTo>
                        <a:lnTo>
                          <a:pt x="25" y="220"/>
                        </a:lnTo>
                        <a:lnTo>
                          <a:pt x="37" y="0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8235" name="Freeform 59"/>
                  <p:cNvSpPr>
                    <a:spLocks/>
                  </p:cNvSpPr>
                  <p:nvPr/>
                </p:nvSpPr>
                <p:spPr bwMode="auto">
                  <a:xfrm flipH="1">
                    <a:off x="899" y="1861"/>
                    <a:ext cx="37" cy="501"/>
                  </a:xfrm>
                  <a:custGeom>
                    <a:avLst/>
                    <a:gdLst/>
                    <a:ahLst/>
                    <a:cxnLst>
                      <a:cxn ang="0">
                        <a:pos x="45" y="0"/>
                      </a:cxn>
                      <a:cxn ang="0">
                        <a:pos x="2" y="13"/>
                      </a:cxn>
                      <a:cxn ang="0">
                        <a:pos x="2" y="501"/>
                      </a:cxn>
                      <a:cxn ang="0">
                        <a:pos x="0" y="501"/>
                      </a:cxn>
                      <a:cxn ang="0">
                        <a:pos x="32" y="402"/>
                      </a:cxn>
                      <a:cxn ang="0">
                        <a:pos x="45" y="0"/>
                      </a:cxn>
                    </a:cxnLst>
                    <a:rect l="0" t="0" r="r" b="b"/>
                    <a:pathLst>
                      <a:path w="45" h="501">
                        <a:moveTo>
                          <a:pt x="45" y="0"/>
                        </a:moveTo>
                        <a:lnTo>
                          <a:pt x="2" y="13"/>
                        </a:lnTo>
                        <a:lnTo>
                          <a:pt x="2" y="501"/>
                        </a:lnTo>
                        <a:lnTo>
                          <a:pt x="0" y="501"/>
                        </a:lnTo>
                        <a:lnTo>
                          <a:pt x="32" y="402"/>
                        </a:lnTo>
                        <a:lnTo>
                          <a:pt x="45" y="0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8236" name="Oval 60"/>
                <p:cNvSpPr>
                  <a:spLocks noChangeArrowheads="1"/>
                </p:cNvSpPr>
                <p:nvPr/>
              </p:nvSpPr>
              <p:spPr bwMode="auto">
                <a:xfrm>
                  <a:off x="994" y="1613"/>
                  <a:ext cx="93" cy="93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8237" name="Oval 61"/>
                <p:cNvSpPr>
                  <a:spLocks noChangeArrowheads="1"/>
                </p:cNvSpPr>
                <p:nvPr/>
              </p:nvSpPr>
              <p:spPr bwMode="auto">
                <a:xfrm>
                  <a:off x="958" y="2668"/>
                  <a:ext cx="182" cy="121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8238" name="Line 62"/>
                <p:cNvSpPr>
                  <a:spLocks noChangeShapeType="1"/>
                </p:cNvSpPr>
                <p:nvPr/>
              </p:nvSpPr>
              <p:spPr bwMode="auto">
                <a:xfrm>
                  <a:off x="1019" y="2698"/>
                  <a:ext cx="48" cy="91"/>
                </a:xfrm>
                <a:prstGeom prst="line">
                  <a:avLst/>
                </a:prstGeom>
                <a:noFill/>
                <a:ln w="762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8239" name="Group 63"/>
            <p:cNvGrpSpPr>
              <a:grpSpLocks/>
            </p:cNvGrpSpPr>
            <p:nvPr/>
          </p:nvGrpSpPr>
          <p:grpSpPr bwMode="auto">
            <a:xfrm flipH="1">
              <a:off x="4990" y="1425"/>
              <a:ext cx="229" cy="450"/>
              <a:chOff x="1377" y="2921"/>
              <a:chExt cx="363" cy="196"/>
            </a:xfrm>
          </p:grpSpPr>
          <p:sp>
            <p:nvSpPr>
              <p:cNvPr id="178240" name="Oval 64"/>
              <p:cNvSpPr>
                <a:spLocks noChangeArrowheads="1"/>
              </p:cNvSpPr>
              <p:nvPr/>
            </p:nvSpPr>
            <p:spPr bwMode="auto">
              <a:xfrm>
                <a:off x="1697" y="3090"/>
                <a:ext cx="43" cy="27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241" name="Freeform 65"/>
              <p:cNvSpPr>
                <a:spLocks/>
              </p:cNvSpPr>
              <p:nvPr/>
            </p:nvSpPr>
            <p:spPr bwMode="auto">
              <a:xfrm>
                <a:off x="1377" y="2921"/>
                <a:ext cx="363" cy="183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63" y="58"/>
                  </a:cxn>
                  <a:cxn ang="0">
                    <a:pos x="363" y="183"/>
                  </a:cxn>
                  <a:cxn ang="0">
                    <a:pos x="319" y="183"/>
                  </a:cxn>
                  <a:cxn ang="0">
                    <a:pos x="323" y="87"/>
                  </a:cxn>
                  <a:cxn ang="0">
                    <a:pos x="0" y="42"/>
                  </a:cxn>
                  <a:cxn ang="0">
                    <a:pos x="15" y="0"/>
                  </a:cxn>
                </a:cxnLst>
                <a:rect l="0" t="0" r="r" b="b"/>
                <a:pathLst>
                  <a:path w="363" h="183">
                    <a:moveTo>
                      <a:pt x="15" y="0"/>
                    </a:moveTo>
                    <a:lnTo>
                      <a:pt x="363" y="58"/>
                    </a:lnTo>
                    <a:lnTo>
                      <a:pt x="363" y="183"/>
                    </a:lnTo>
                    <a:lnTo>
                      <a:pt x="319" y="183"/>
                    </a:lnTo>
                    <a:lnTo>
                      <a:pt x="323" y="87"/>
                    </a:lnTo>
                    <a:lnTo>
                      <a:pt x="0" y="4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78307" name="Group 131"/>
          <p:cNvGrpSpPr>
            <a:grpSpLocks/>
          </p:cNvGrpSpPr>
          <p:nvPr/>
        </p:nvGrpSpPr>
        <p:grpSpPr bwMode="auto">
          <a:xfrm flipH="1">
            <a:off x="7796213" y="2608263"/>
            <a:ext cx="384175" cy="1525587"/>
            <a:chOff x="1412" y="1902"/>
            <a:chExt cx="378" cy="1091"/>
          </a:xfrm>
        </p:grpSpPr>
        <p:sp>
          <p:nvSpPr>
            <p:cNvPr id="178308" name="Rectangle 132" descr="Wide upward diagonal"/>
            <p:cNvSpPr>
              <a:spLocks noChangeArrowheads="1"/>
            </p:cNvSpPr>
            <p:nvPr/>
          </p:nvSpPr>
          <p:spPr bwMode="auto">
            <a:xfrm rot="1708173">
              <a:off x="1643" y="1902"/>
              <a:ext cx="33" cy="1091"/>
            </a:xfrm>
            <a:prstGeom prst="rect">
              <a:avLst/>
            </a:prstGeom>
            <a:pattFill prst="wdUpDiag">
              <a:fgClr>
                <a:srgbClr val="D60093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8309" name="Group 133"/>
            <p:cNvGrpSpPr>
              <a:grpSpLocks/>
            </p:cNvGrpSpPr>
            <p:nvPr/>
          </p:nvGrpSpPr>
          <p:grpSpPr bwMode="auto">
            <a:xfrm>
              <a:off x="1412" y="2377"/>
              <a:ext cx="233" cy="154"/>
              <a:chOff x="1071" y="2368"/>
              <a:chExt cx="233" cy="154"/>
            </a:xfrm>
          </p:grpSpPr>
          <p:sp>
            <p:nvSpPr>
              <p:cNvPr id="178310" name="Oval 134" descr="Wide upward diagonal"/>
              <p:cNvSpPr>
                <a:spLocks noChangeAspect="1" noChangeArrowheads="1"/>
              </p:cNvSpPr>
              <p:nvPr/>
            </p:nvSpPr>
            <p:spPr bwMode="auto">
              <a:xfrm>
                <a:off x="1071" y="2368"/>
                <a:ext cx="233" cy="154"/>
              </a:xfrm>
              <a:prstGeom prst="ellipse">
                <a:avLst/>
              </a:prstGeom>
              <a:pattFill prst="wdUpDiag">
                <a:fgClr>
                  <a:srgbClr val="D60093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311" name="Oval 135"/>
              <p:cNvSpPr>
                <a:spLocks noChangeAspect="1" noChangeArrowheads="1"/>
              </p:cNvSpPr>
              <p:nvPr/>
            </p:nvSpPr>
            <p:spPr bwMode="auto">
              <a:xfrm>
                <a:off x="1097" y="2377"/>
                <a:ext cx="175" cy="11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8312" name="Group 136"/>
            <p:cNvGrpSpPr>
              <a:grpSpLocks/>
            </p:cNvGrpSpPr>
            <p:nvPr/>
          </p:nvGrpSpPr>
          <p:grpSpPr bwMode="auto">
            <a:xfrm>
              <a:off x="1488" y="2287"/>
              <a:ext cx="233" cy="154"/>
              <a:chOff x="1071" y="2368"/>
              <a:chExt cx="233" cy="154"/>
            </a:xfrm>
          </p:grpSpPr>
          <p:sp>
            <p:nvSpPr>
              <p:cNvPr id="178313" name="Oval 137" descr="Wide upward diagonal"/>
              <p:cNvSpPr>
                <a:spLocks noChangeAspect="1" noChangeArrowheads="1"/>
              </p:cNvSpPr>
              <p:nvPr/>
            </p:nvSpPr>
            <p:spPr bwMode="auto">
              <a:xfrm>
                <a:off x="1071" y="2368"/>
                <a:ext cx="233" cy="154"/>
              </a:xfrm>
              <a:prstGeom prst="ellipse">
                <a:avLst/>
              </a:prstGeom>
              <a:pattFill prst="wdUpDiag">
                <a:fgClr>
                  <a:srgbClr val="D60093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314" name="Oval 138"/>
              <p:cNvSpPr>
                <a:spLocks noChangeAspect="1" noChangeArrowheads="1"/>
              </p:cNvSpPr>
              <p:nvPr/>
            </p:nvSpPr>
            <p:spPr bwMode="auto">
              <a:xfrm>
                <a:off x="1097" y="2377"/>
                <a:ext cx="175" cy="11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8315" name="Group 139"/>
            <p:cNvGrpSpPr>
              <a:grpSpLocks/>
            </p:cNvGrpSpPr>
            <p:nvPr/>
          </p:nvGrpSpPr>
          <p:grpSpPr bwMode="auto">
            <a:xfrm>
              <a:off x="1557" y="2200"/>
              <a:ext cx="233" cy="154"/>
              <a:chOff x="1071" y="2368"/>
              <a:chExt cx="233" cy="154"/>
            </a:xfrm>
          </p:grpSpPr>
          <p:sp>
            <p:nvSpPr>
              <p:cNvPr id="178316" name="Oval 140" descr="Wide upward diagonal"/>
              <p:cNvSpPr>
                <a:spLocks noChangeAspect="1" noChangeArrowheads="1"/>
              </p:cNvSpPr>
              <p:nvPr/>
            </p:nvSpPr>
            <p:spPr bwMode="auto">
              <a:xfrm>
                <a:off x="1071" y="2368"/>
                <a:ext cx="233" cy="154"/>
              </a:xfrm>
              <a:prstGeom prst="ellipse">
                <a:avLst/>
              </a:prstGeom>
              <a:pattFill prst="wdUpDiag">
                <a:fgClr>
                  <a:srgbClr val="D60093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317" name="Oval 141"/>
              <p:cNvSpPr>
                <a:spLocks noChangeAspect="1" noChangeArrowheads="1"/>
              </p:cNvSpPr>
              <p:nvPr/>
            </p:nvSpPr>
            <p:spPr bwMode="auto">
              <a:xfrm>
                <a:off x="1097" y="2377"/>
                <a:ext cx="175" cy="11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8287" name="AutoShape 111"/>
          <p:cNvSpPr>
            <a:spLocks noChangeArrowheads="1"/>
          </p:cNvSpPr>
          <p:nvPr/>
        </p:nvSpPr>
        <p:spPr bwMode="auto">
          <a:xfrm>
            <a:off x="5988050" y="168275"/>
            <a:ext cx="3127375" cy="1350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STEP 3: CHECK the maths!</a:t>
            </a:r>
          </a:p>
          <a:p>
            <a:pPr algn="ctr"/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- using ratio.</a:t>
            </a:r>
            <a:endParaRPr lang="en-GB" sz="1600">
              <a:latin typeface="Comic Sans MS" pitchFamily="66" charset="0"/>
            </a:endParaRPr>
          </a:p>
          <a:p>
            <a:pPr algn="ctr"/>
            <a:r>
              <a:rPr lang="en-GB" sz="1600">
                <a:latin typeface="Comic Sans MS" pitchFamily="66" charset="0"/>
              </a:rPr>
              <a:t>Eg: The weight of bananas is always 5 times the weight of the melon.</a:t>
            </a:r>
          </a:p>
        </p:txBody>
      </p:sp>
      <p:sp>
        <p:nvSpPr>
          <p:cNvPr id="178289" name="AutoShape 113"/>
          <p:cNvSpPr>
            <a:spLocks noChangeArrowheads="1"/>
          </p:cNvSpPr>
          <p:nvPr/>
        </p:nvSpPr>
        <p:spPr bwMode="auto">
          <a:xfrm>
            <a:off x="7099300" y="3155950"/>
            <a:ext cx="2192338" cy="3592513"/>
          </a:xfrm>
          <a:prstGeom prst="wedgeRectCallout">
            <a:avLst>
              <a:gd name="adj1" fmla="val -65278"/>
              <a:gd name="adj2" fmla="val 31310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57150" cmpd="thinThick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18000" tIns="36000" rIns="18000" bIns="10800" anchor="ctr"/>
          <a:lstStyle/>
          <a:p>
            <a:pPr algn="ctr"/>
            <a:r>
              <a:rPr lang="en-GB"/>
              <a:t>General Method:</a:t>
            </a:r>
          </a:p>
          <a:p>
            <a:pPr algn="ctr"/>
            <a:r>
              <a:rPr lang="en-GB" b="0"/>
              <a:t>1) Work out the </a:t>
            </a:r>
          </a:p>
          <a:p>
            <a:pPr algn="ctr"/>
            <a:r>
              <a:rPr lang="en-GB" b="0"/>
              <a:t>    recipe for 1.</a:t>
            </a:r>
          </a:p>
          <a:p>
            <a:pPr algn="ctr"/>
            <a:r>
              <a:rPr lang="en-GB" b="0"/>
              <a:t>2) Multiply by the </a:t>
            </a:r>
          </a:p>
          <a:p>
            <a:pPr algn="ctr"/>
            <a:r>
              <a:rPr lang="en-GB" b="0"/>
              <a:t>    number you need</a:t>
            </a:r>
          </a:p>
          <a:p>
            <a:pPr algn="ctr"/>
            <a:endParaRPr lang="en-GB" b="0"/>
          </a:p>
          <a:p>
            <a:pPr algn="ctr"/>
            <a:r>
              <a:rPr lang="en-GB"/>
              <a:t>Shortcut:</a:t>
            </a:r>
            <a:r>
              <a:rPr lang="en-GB" b="0"/>
              <a:t> </a:t>
            </a:r>
          </a:p>
          <a:p>
            <a:pPr algn="ctr"/>
            <a:r>
              <a:rPr lang="en-GB" b="0"/>
              <a:t>1) Work out from </a:t>
            </a:r>
          </a:p>
          <a:p>
            <a:pPr algn="ctr"/>
            <a:r>
              <a:rPr lang="en-GB" b="0"/>
              <a:t>    the quantities   </a:t>
            </a:r>
          </a:p>
          <a:p>
            <a:pPr algn="ctr"/>
            <a:r>
              <a:rPr lang="en-GB" b="0"/>
              <a:t>    for 4 people.  </a:t>
            </a:r>
          </a:p>
          <a:p>
            <a:pPr algn="ctr"/>
            <a:r>
              <a:rPr lang="en-GB" b="0"/>
              <a:t>2) Just double it!</a:t>
            </a:r>
          </a:p>
          <a:p>
            <a:pPr algn="ctr"/>
            <a:r>
              <a:rPr lang="en-GB" b="0"/>
              <a:t>    </a:t>
            </a:r>
            <a:r>
              <a:rPr lang="en-GB" b="0" i="1"/>
              <a:t>(Easier than X8)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8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78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8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7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7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7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8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8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7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78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7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7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17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7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7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7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7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7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17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17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17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17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17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17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17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17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78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7" dur="500"/>
                                        <p:tgtEl>
                                          <p:spTgt spid="17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4" dur="500"/>
                                        <p:tgtEl>
                                          <p:spTgt spid="17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1" dur="500"/>
                                        <p:tgtEl>
                                          <p:spTgt spid="17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6" dur="500"/>
                                        <p:tgtEl>
                                          <p:spTgt spid="178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78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5" grpId="1" animBg="1"/>
      <p:bldP spid="178186" grpId="1" animBg="1"/>
      <p:bldP spid="178187" grpId="1" animBg="1"/>
      <p:bldP spid="178189" grpId="0"/>
      <p:bldP spid="178190" grpId="0" animBg="1"/>
      <p:bldP spid="178190" grpId="1" animBg="1"/>
      <p:bldP spid="178191" grpId="0" animBg="1"/>
      <p:bldP spid="178191" grpId="1" animBg="1"/>
      <p:bldP spid="178192" grpId="0" animBg="1"/>
      <p:bldP spid="178192" grpId="1" animBg="1"/>
      <p:bldP spid="178193" grpId="0" animBg="1"/>
      <p:bldP spid="178194" grpId="0"/>
      <p:bldP spid="178243" grpId="0" animBg="1"/>
      <p:bldP spid="178243" grpId="1" animBg="1"/>
      <p:bldP spid="178244" grpId="0" animBg="1"/>
      <p:bldP spid="178245" grpId="0" animBg="1"/>
      <p:bldP spid="178246" grpId="0" animBg="1"/>
      <p:bldP spid="178247" grpId="0" animBg="1"/>
      <p:bldP spid="178248" grpId="0" animBg="1"/>
      <p:bldP spid="178249" grpId="0" animBg="1"/>
      <p:bldP spid="178250" grpId="0" animBg="1"/>
      <p:bldP spid="178251" grpId="0" animBg="1"/>
      <p:bldP spid="178252" grpId="0" animBg="1"/>
      <p:bldP spid="178253" grpId="0"/>
      <p:bldP spid="178254" grpId="0" animBg="1"/>
      <p:bldP spid="178257" grpId="0" animBg="1"/>
      <p:bldP spid="178258" grpId="0" animBg="1"/>
      <p:bldP spid="178258" grpId="1" animBg="1"/>
      <p:bldP spid="178259" grpId="0" animBg="1"/>
      <p:bldP spid="178259" grpId="1" animBg="1"/>
      <p:bldP spid="178260" grpId="0" animBg="1"/>
      <p:bldP spid="178260" grpId="1" animBg="1"/>
      <p:bldP spid="178277" grpId="0" animBg="1"/>
      <p:bldP spid="178278" grpId="0" animBg="1"/>
      <p:bldP spid="178279" grpId="0" animBg="1"/>
      <p:bldP spid="178285" grpId="0" animBg="1"/>
      <p:bldP spid="178286" grpId="0" animBg="1"/>
      <p:bldP spid="178288" grpId="0" animBg="1"/>
      <p:bldP spid="178288" grpId="1" animBg="1"/>
      <p:bldP spid="178287" grpId="0" animBg="1"/>
      <p:bldP spid="17828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43" name="Rectangle 15"/>
          <p:cNvSpPr>
            <a:spLocks noChangeArrowheads="1"/>
          </p:cNvSpPr>
          <p:nvPr/>
        </p:nvSpPr>
        <p:spPr bwMode="auto">
          <a:xfrm>
            <a:off x="228600" y="303213"/>
            <a:ext cx="8686800" cy="625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4400">
                <a:solidFill>
                  <a:srgbClr val="8900BA"/>
                </a:solidFill>
                <a:latin typeface="Comic Sans MS" pitchFamily="66" charset="0"/>
              </a:rPr>
              <a:t>Still not had enough?</a:t>
            </a:r>
            <a:br>
              <a:rPr lang="en-GB" sz="4400">
                <a:solidFill>
                  <a:srgbClr val="8900BA"/>
                </a:solidFill>
                <a:latin typeface="Comic Sans MS" pitchFamily="66" charset="0"/>
              </a:rPr>
            </a:br>
            <a:r>
              <a:rPr lang="en-GB" sz="1100">
                <a:solidFill>
                  <a:srgbClr val="8900BA"/>
                </a:solidFill>
                <a:latin typeface="Comic Sans MS" pitchFamily="66" charset="0"/>
              </a:rPr>
              <a:t/>
            </a:r>
            <a:br>
              <a:rPr lang="en-GB" sz="1100">
                <a:solidFill>
                  <a:srgbClr val="8900BA"/>
                </a:solidFill>
                <a:latin typeface="Comic Sans MS" pitchFamily="66" charset="0"/>
              </a:rPr>
            </a:br>
            <a:r>
              <a:rPr lang="en-GB" sz="3600" b="0">
                <a:solidFill>
                  <a:srgbClr val="8900BA"/>
                </a:solidFill>
                <a:latin typeface="Comic Sans MS" pitchFamily="66" charset="0"/>
              </a:rPr>
              <a:t>Why not try …</a:t>
            </a:r>
            <a:r>
              <a:rPr lang="en-GB" sz="4400">
                <a:solidFill>
                  <a:srgbClr val="8900BA"/>
                </a:solidFill>
                <a:latin typeface="Comic Sans MS" pitchFamily="66" charset="0"/>
              </a:rPr>
              <a:t/>
            </a:r>
            <a:br>
              <a:rPr lang="en-GB" sz="4400">
                <a:solidFill>
                  <a:srgbClr val="8900BA"/>
                </a:solidFill>
                <a:latin typeface="Comic Sans MS" pitchFamily="66" charset="0"/>
              </a:rPr>
            </a:br>
            <a:r>
              <a:rPr lang="en-GB" sz="2000">
                <a:solidFill>
                  <a:srgbClr val="8900BA"/>
                </a:solidFill>
                <a:latin typeface="Comic Sans MS" pitchFamily="66" charset="0"/>
              </a:rPr>
              <a:t/>
            </a:r>
            <a:br>
              <a:rPr lang="en-GB" sz="2000">
                <a:solidFill>
                  <a:srgbClr val="8900BA"/>
                </a:solidFill>
                <a:latin typeface="Comic Sans MS" pitchFamily="66" charset="0"/>
              </a:rPr>
            </a:br>
            <a:r>
              <a:rPr lang="en-GB" sz="2000">
                <a:solidFill>
                  <a:srgbClr val="8900BA"/>
                </a:solidFill>
                <a:latin typeface="Comic Sans MS" pitchFamily="66" charset="0"/>
              </a:rPr>
              <a:t>  </a:t>
            </a:r>
            <a:r>
              <a:rPr lang="en-GB" sz="2000">
                <a:solidFill>
                  <a:srgbClr val="FF6600"/>
                </a:solidFill>
                <a:latin typeface="Comic Sans MS" pitchFamily="66" charset="0"/>
              </a:rPr>
              <a:t>THE SCHOOL CANTEEN?</a:t>
            </a:r>
            <a:r>
              <a:rPr lang="en-GB" sz="2000" b="0">
                <a:solidFill>
                  <a:srgbClr val="8900BA"/>
                </a:solidFill>
                <a:latin typeface="Comic Sans MS" pitchFamily="66" charset="0"/>
              </a:rPr>
              <a:t/>
            </a:r>
            <a:br>
              <a:rPr lang="en-GB" sz="2000" b="0">
                <a:solidFill>
                  <a:srgbClr val="8900BA"/>
                </a:solidFill>
                <a:latin typeface="Comic Sans MS" pitchFamily="66" charset="0"/>
              </a:rPr>
            </a:br>
            <a:r>
              <a:rPr lang="en-GB" sz="2000" b="0">
                <a:solidFill>
                  <a:srgbClr val="8900BA"/>
                </a:solidFill>
                <a:latin typeface="Comic Sans MS" pitchFamily="66" charset="0"/>
              </a:rPr>
              <a:t>  </a:t>
            </a:r>
            <a:r>
              <a:rPr lang="en-GB" sz="1600" b="0">
                <a:solidFill>
                  <a:srgbClr val="8900BA"/>
                </a:solidFill>
                <a:latin typeface="Comic Sans MS" pitchFamily="66" charset="0"/>
              </a:rPr>
              <a:t>- for FRIENDLY PROBLEMS </a:t>
            </a:r>
            <a:br>
              <a:rPr lang="en-GB" sz="1600" b="0">
                <a:solidFill>
                  <a:srgbClr val="8900BA"/>
                </a:solidFill>
                <a:latin typeface="Comic Sans MS" pitchFamily="66" charset="0"/>
              </a:rPr>
            </a:br>
            <a:r>
              <a:rPr lang="en-GB" sz="1600" b="0">
                <a:solidFill>
                  <a:srgbClr val="8900BA"/>
                </a:solidFill>
                <a:latin typeface="Comic Sans MS" pitchFamily="66" charset="0"/>
              </a:rPr>
              <a:t>about </a:t>
            </a:r>
            <a:br>
              <a:rPr lang="en-GB" sz="1600" b="0">
                <a:solidFill>
                  <a:srgbClr val="8900BA"/>
                </a:solidFill>
                <a:latin typeface="Comic Sans MS" pitchFamily="66" charset="0"/>
              </a:rPr>
            </a:br>
            <a:r>
              <a:rPr lang="en-GB" sz="2000">
                <a:solidFill>
                  <a:srgbClr val="8900BA"/>
                </a:solidFill>
                <a:latin typeface="Comic Sans MS" pitchFamily="66" charset="0"/>
              </a:rPr>
              <a:t>Money</a:t>
            </a:r>
            <a:br>
              <a:rPr lang="en-GB" sz="2000">
                <a:solidFill>
                  <a:srgbClr val="8900BA"/>
                </a:solidFill>
                <a:latin typeface="Comic Sans MS" pitchFamily="66" charset="0"/>
              </a:rPr>
            </a:br>
            <a:r>
              <a:rPr lang="en-GB" sz="2000">
                <a:solidFill>
                  <a:srgbClr val="8900BA"/>
                </a:solidFill>
                <a:latin typeface="Comic Sans MS" pitchFamily="66" charset="0"/>
              </a:rPr>
              <a:t/>
            </a:r>
            <a:br>
              <a:rPr lang="en-GB" sz="2000">
                <a:solidFill>
                  <a:srgbClr val="8900BA"/>
                </a:solidFill>
                <a:latin typeface="Comic Sans MS" pitchFamily="66" charset="0"/>
              </a:rPr>
            </a:br>
            <a:r>
              <a:rPr lang="en-GB" sz="2000">
                <a:solidFill>
                  <a:srgbClr val="8900BA"/>
                </a:solidFill>
                <a:latin typeface="Comic Sans MS" pitchFamily="66" charset="0"/>
              </a:rPr>
              <a:t> </a:t>
            </a:r>
            <a:r>
              <a:rPr lang="en-GB" sz="2000">
                <a:solidFill>
                  <a:srgbClr val="FF6600"/>
                </a:solidFill>
                <a:latin typeface="Comic Sans MS" pitchFamily="66" charset="0"/>
              </a:rPr>
              <a:t>THE HISTORY CLASSROOM?</a:t>
            </a:r>
            <a:r>
              <a:rPr lang="en-GB" sz="2000">
                <a:solidFill>
                  <a:srgbClr val="8900BA"/>
                </a:solidFill>
                <a:latin typeface="Comic Sans MS" pitchFamily="66" charset="0"/>
              </a:rPr>
              <a:t/>
            </a:r>
            <a:br>
              <a:rPr lang="en-GB" sz="2000">
                <a:solidFill>
                  <a:srgbClr val="8900BA"/>
                </a:solidFill>
                <a:latin typeface="Comic Sans MS" pitchFamily="66" charset="0"/>
              </a:rPr>
            </a:br>
            <a:r>
              <a:rPr lang="en-GB" sz="1600">
                <a:solidFill>
                  <a:srgbClr val="8900BA"/>
                </a:solidFill>
                <a:latin typeface="Comic Sans MS" pitchFamily="66" charset="0"/>
              </a:rPr>
              <a:t>  </a:t>
            </a:r>
            <a:r>
              <a:rPr lang="en-GB" sz="1600" b="0">
                <a:solidFill>
                  <a:srgbClr val="8900BA"/>
                </a:solidFill>
                <a:latin typeface="Comic Sans MS" pitchFamily="66" charset="0"/>
              </a:rPr>
              <a:t>-  for FRIENDLY PROBLEMS</a:t>
            </a:r>
            <a:br>
              <a:rPr lang="en-GB" sz="1600" b="0">
                <a:solidFill>
                  <a:srgbClr val="8900BA"/>
                </a:solidFill>
                <a:latin typeface="Comic Sans MS" pitchFamily="66" charset="0"/>
              </a:rPr>
            </a:br>
            <a:r>
              <a:rPr lang="en-GB" sz="1600" b="0">
                <a:solidFill>
                  <a:srgbClr val="8900BA"/>
                </a:solidFill>
                <a:latin typeface="Comic Sans MS" pitchFamily="66" charset="0"/>
              </a:rPr>
              <a:t>about</a:t>
            </a:r>
            <a:br>
              <a:rPr lang="en-GB" sz="1600" b="0">
                <a:solidFill>
                  <a:srgbClr val="8900BA"/>
                </a:solidFill>
                <a:latin typeface="Comic Sans MS" pitchFamily="66" charset="0"/>
              </a:rPr>
            </a:br>
            <a:r>
              <a:rPr lang="en-GB" sz="2000">
                <a:solidFill>
                  <a:srgbClr val="8900BA"/>
                </a:solidFill>
                <a:latin typeface="Comic Sans MS" pitchFamily="66" charset="0"/>
              </a:rPr>
              <a:t>Area and Perimeter</a:t>
            </a:r>
            <a:br>
              <a:rPr lang="en-GB" sz="2000">
                <a:solidFill>
                  <a:srgbClr val="8900BA"/>
                </a:solidFill>
                <a:latin typeface="Comic Sans MS" pitchFamily="66" charset="0"/>
              </a:rPr>
            </a:br>
            <a:r>
              <a:rPr lang="en-GB" sz="2000">
                <a:solidFill>
                  <a:srgbClr val="8900BA"/>
                </a:solidFill>
                <a:latin typeface="Comic Sans MS" pitchFamily="66" charset="0"/>
              </a:rPr>
              <a:t/>
            </a:r>
            <a:br>
              <a:rPr lang="en-GB" sz="2000">
                <a:solidFill>
                  <a:srgbClr val="8900BA"/>
                </a:solidFill>
                <a:latin typeface="Comic Sans MS" pitchFamily="66" charset="0"/>
              </a:rPr>
            </a:br>
            <a:r>
              <a:rPr lang="en-GB" sz="2000">
                <a:solidFill>
                  <a:srgbClr val="FF6600"/>
                </a:solidFill>
                <a:latin typeface="Comic Sans MS" pitchFamily="66" charset="0"/>
              </a:rPr>
              <a:t>THE SPANISH CLASSROOM?</a:t>
            </a:r>
            <a:r>
              <a:rPr lang="en-GB" sz="2000">
                <a:solidFill>
                  <a:srgbClr val="8900BA"/>
                </a:solidFill>
                <a:latin typeface="Comic Sans MS" pitchFamily="66" charset="0"/>
              </a:rPr>
              <a:t/>
            </a:r>
            <a:br>
              <a:rPr lang="en-GB" sz="2000">
                <a:solidFill>
                  <a:srgbClr val="8900BA"/>
                </a:solidFill>
                <a:latin typeface="Comic Sans MS" pitchFamily="66" charset="0"/>
              </a:rPr>
            </a:br>
            <a:r>
              <a:rPr lang="en-GB" sz="1600" b="0">
                <a:solidFill>
                  <a:srgbClr val="8900BA"/>
                </a:solidFill>
                <a:latin typeface="Comic Sans MS" pitchFamily="66" charset="0"/>
              </a:rPr>
              <a:t>For FIENDISH PROBLEMS</a:t>
            </a:r>
            <a:br>
              <a:rPr lang="en-GB" sz="1600" b="0">
                <a:solidFill>
                  <a:srgbClr val="8900BA"/>
                </a:solidFill>
                <a:latin typeface="Comic Sans MS" pitchFamily="66" charset="0"/>
              </a:rPr>
            </a:br>
            <a:r>
              <a:rPr lang="en-GB" sz="1600" b="0">
                <a:solidFill>
                  <a:srgbClr val="8900BA"/>
                </a:solidFill>
                <a:latin typeface="Comic Sans MS" pitchFamily="66" charset="0"/>
              </a:rPr>
              <a:t>about</a:t>
            </a:r>
            <a:br>
              <a:rPr lang="en-GB" sz="1600" b="0">
                <a:solidFill>
                  <a:srgbClr val="8900BA"/>
                </a:solidFill>
                <a:latin typeface="Comic Sans MS" pitchFamily="66" charset="0"/>
              </a:rPr>
            </a:br>
            <a:r>
              <a:rPr lang="en-GB" sz="2000">
                <a:solidFill>
                  <a:srgbClr val="8900BA"/>
                </a:solidFill>
                <a:latin typeface="Comic Sans MS" pitchFamily="66" charset="0"/>
              </a:rPr>
              <a:t>Money with Area and Perimeter!</a:t>
            </a:r>
            <a:br>
              <a:rPr lang="en-GB" sz="2000">
                <a:solidFill>
                  <a:srgbClr val="8900BA"/>
                </a:solidFill>
                <a:latin typeface="Comic Sans MS" pitchFamily="66" charset="0"/>
              </a:rPr>
            </a:br>
            <a:r>
              <a:rPr lang="en-GB" sz="2000">
                <a:solidFill>
                  <a:srgbClr val="8900BA"/>
                </a:solidFill>
                <a:latin typeface="Comic Sans MS" pitchFamily="66" charset="0"/>
              </a:rPr>
              <a:t/>
            </a:r>
            <a:br>
              <a:rPr lang="en-GB" sz="2000">
                <a:solidFill>
                  <a:srgbClr val="8900BA"/>
                </a:solidFill>
                <a:latin typeface="Comic Sans MS" pitchFamily="66" charset="0"/>
              </a:rPr>
            </a:br>
            <a:r>
              <a:rPr lang="en-GB" sz="2400" b="0">
                <a:solidFill>
                  <a:schemeClr val="tx2"/>
                </a:solidFill>
              </a:rPr>
              <a:t>Press Escape to return to main menu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6600CC"/>
                </a:solidFill>
              </a:rPr>
              <a:t>DO’s and DON’Ts</a:t>
            </a:r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35088"/>
            <a:ext cx="8229600" cy="5267325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2400" b="1">
                <a:solidFill>
                  <a:srgbClr val="6600CC"/>
                </a:solidFill>
              </a:rPr>
              <a:t>Working Through</a:t>
            </a:r>
          </a:p>
          <a:p>
            <a:pPr algn="ctr">
              <a:buFontTx/>
              <a:buNone/>
            </a:pPr>
            <a:r>
              <a:rPr lang="en-GB" sz="2400"/>
              <a:t>DO go as fast or as slow as you like! </a:t>
            </a:r>
          </a:p>
          <a:p>
            <a:pPr algn="ctr">
              <a:buFontTx/>
              <a:buNone/>
            </a:pPr>
            <a:r>
              <a:rPr lang="en-GB" sz="2400"/>
              <a:t>You can use the mouse or arrow keys </a:t>
            </a:r>
          </a:p>
          <a:p>
            <a:pPr algn="ctr">
              <a:buFontTx/>
              <a:buNone/>
            </a:pPr>
            <a:r>
              <a:rPr lang="en-GB" sz="2400"/>
              <a:t>to control the speed of the slideshow.  </a:t>
            </a:r>
          </a:p>
          <a:p>
            <a:pPr algn="ctr">
              <a:buFontTx/>
              <a:buNone/>
            </a:pPr>
            <a:endParaRPr lang="en-GB" sz="2400"/>
          </a:p>
          <a:p>
            <a:pPr algn="ctr">
              <a:buFontTx/>
              <a:buNone/>
            </a:pPr>
            <a:r>
              <a:rPr lang="en-GB" sz="2400"/>
              <a:t>DON’T try to do it all in one go – there’s loads of stuff.</a:t>
            </a:r>
          </a:p>
          <a:p>
            <a:pPr algn="ctr">
              <a:buFontTx/>
              <a:buNone/>
            </a:pPr>
            <a:endParaRPr lang="en-GB" sz="2400" b="1"/>
          </a:p>
          <a:p>
            <a:pPr algn="ctr">
              <a:buFontTx/>
              <a:buNone/>
            </a:pPr>
            <a:r>
              <a:rPr lang="en-GB" sz="2400" b="1">
                <a:solidFill>
                  <a:srgbClr val="6600CC"/>
                </a:solidFill>
              </a:rPr>
              <a:t>Working Out</a:t>
            </a:r>
          </a:p>
          <a:p>
            <a:pPr algn="ctr">
              <a:buFontTx/>
              <a:buNone/>
            </a:pPr>
            <a:r>
              <a:rPr lang="en-GB" sz="2400"/>
              <a:t>You can work a lot of the questions out in your head, </a:t>
            </a:r>
          </a:p>
          <a:p>
            <a:pPr algn="ctr">
              <a:buFontTx/>
              <a:buNone/>
            </a:pPr>
            <a:r>
              <a:rPr lang="en-GB" sz="2400"/>
              <a:t>-but keep a pen and paper handy.!</a:t>
            </a:r>
          </a:p>
          <a:p>
            <a:pPr algn="ctr">
              <a:buFontTx/>
              <a:buNone/>
            </a:pPr>
            <a:r>
              <a:rPr lang="en-GB" sz="2400" b="1">
                <a:solidFill>
                  <a:srgbClr val="6600CC"/>
                </a:solidFill>
              </a:rPr>
              <a:t>To START,  press F5</a:t>
            </a:r>
          </a:p>
          <a:p>
            <a:pPr algn="ctr">
              <a:buFontTx/>
              <a:buNone/>
            </a:pPr>
            <a:r>
              <a:rPr lang="en-GB" sz="2400" b="1">
                <a:solidFill>
                  <a:srgbClr val="6600CC"/>
                </a:solidFill>
              </a:rPr>
              <a:t>To STOP, press ESC</a:t>
            </a:r>
          </a:p>
        </p:txBody>
      </p:sp>
      <p:grpSp>
        <p:nvGrpSpPr>
          <p:cNvPr id="191549" name="Group 61"/>
          <p:cNvGrpSpPr>
            <a:grpSpLocks/>
          </p:cNvGrpSpPr>
          <p:nvPr/>
        </p:nvGrpSpPr>
        <p:grpSpPr bwMode="auto">
          <a:xfrm>
            <a:off x="7621588" y="4014788"/>
            <a:ext cx="1482725" cy="2633662"/>
            <a:chOff x="4084" y="1385"/>
            <a:chExt cx="934" cy="1659"/>
          </a:xfrm>
        </p:grpSpPr>
        <p:sp>
          <p:nvSpPr>
            <p:cNvPr id="191512" name="Freeform 24" descr="Weave"/>
            <p:cNvSpPr>
              <a:spLocks/>
            </p:cNvSpPr>
            <p:nvPr/>
          </p:nvSpPr>
          <p:spPr bwMode="auto">
            <a:xfrm>
              <a:off x="4221" y="1537"/>
              <a:ext cx="535" cy="297"/>
            </a:xfrm>
            <a:custGeom>
              <a:avLst/>
              <a:gdLst/>
              <a:ahLst/>
              <a:cxnLst>
                <a:cxn ang="0">
                  <a:pos x="14" y="333"/>
                </a:cxn>
                <a:cxn ang="0">
                  <a:pos x="135" y="91"/>
                </a:cxn>
                <a:cxn ang="0">
                  <a:pos x="241" y="45"/>
                </a:cxn>
                <a:cxn ang="0">
                  <a:pos x="287" y="15"/>
                </a:cxn>
                <a:cxn ang="0">
                  <a:pos x="332" y="30"/>
                </a:cxn>
                <a:cxn ang="0">
                  <a:pos x="423" y="0"/>
                </a:cxn>
                <a:cxn ang="0">
                  <a:pos x="514" y="30"/>
                </a:cxn>
                <a:cxn ang="0">
                  <a:pos x="529" y="75"/>
                </a:cxn>
                <a:cxn ang="0">
                  <a:pos x="620" y="106"/>
                </a:cxn>
                <a:cxn ang="0">
                  <a:pos x="711" y="273"/>
                </a:cxn>
                <a:cxn ang="0">
                  <a:pos x="772" y="394"/>
                </a:cxn>
                <a:cxn ang="0">
                  <a:pos x="757" y="454"/>
                </a:cxn>
                <a:cxn ang="0">
                  <a:pos x="726" y="424"/>
                </a:cxn>
                <a:cxn ang="0">
                  <a:pos x="696" y="379"/>
                </a:cxn>
                <a:cxn ang="0">
                  <a:pos x="499" y="348"/>
                </a:cxn>
                <a:cxn ang="0">
                  <a:pos x="181" y="363"/>
                </a:cxn>
                <a:cxn ang="0">
                  <a:pos x="14" y="333"/>
                </a:cxn>
              </a:cxnLst>
              <a:rect l="0" t="0" r="r" b="b"/>
              <a:pathLst>
                <a:path w="774" h="462">
                  <a:moveTo>
                    <a:pt x="14" y="333"/>
                  </a:moveTo>
                  <a:cubicBezTo>
                    <a:pt x="29" y="195"/>
                    <a:pt x="0" y="136"/>
                    <a:pt x="135" y="91"/>
                  </a:cubicBezTo>
                  <a:cubicBezTo>
                    <a:pt x="196" y="28"/>
                    <a:pt x="128" y="87"/>
                    <a:pt x="241" y="45"/>
                  </a:cubicBezTo>
                  <a:cubicBezTo>
                    <a:pt x="258" y="39"/>
                    <a:pt x="272" y="25"/>
                    <a:pt x="287" y="15"/>
                  </a:cubicBezTo>
                  <a:cubicBezTo>
                    <a:pt x="302" y="20"/>
                    <a:pt x="316" y="32"/>
                    <a:pt x="332" y="30"/>
                  </a:cubicBezTo>
                  <a:cubicBezTo>
                    <a:pt x="364" y="26"/>
                    <a:pt x="423" y="0"/>
                    <a:pt x="423" y="0"/>
                  </a:cubicBezTo>
                  <a:cubicBezTo>
                    <a:pt x="453" y="10"/>
                    <a:pt x="504" y="0"/>
                    <a:pt x="514" y="30"/>
                  </a:cubicBezTo>
                  <a:cubicBezTo>
                    <a:pt x="519" y="45"/>
                    <a:pt x="516" y="66"/>
                    <a:pt x="529" y="75"/>
                  </a:cubicBezTo>
                  <a:cubicBezTo>
                    <a:pt x="555" y="94"/>
                    <a:pt x="620" y="106"/>
                    <a:pt x="620" y="106"/>
                  </a:cubicBezTo>
                  <a:cubicBezTo>
                    <a:pt x="658" y="163"/>
                    <a:pt x="664" y="224"/>
                    <a:pt x="711" y="273"/>
                  </a:cubicBezTo>
                  <a:cubicBezTo>
                    <a:pt x="746" y="377"/>
                    <a:pt x="719" y="341"/>
                    <a:pt x="772" y="394"/>
                  </a:cubicBezTo>
                  <a:cubicBezTo>
                    <a:pt x="767" y="414"/>
                    <a:pt x="774" y="443"/>
                    <a:pt x="757" y="454"/>
                  </a:cubicBezTo>
                  <a:cubicBezTo>
                    <a:pt x="745" y="462"/>
                    <a:pt x="735" y="435"/>
                    <a:pt x="726" y="424"/>
                  </a:cubicBezTo>
                  <a:cubicBezTo>
                    <a:pt x="715" y="410"/>
                    <a:pt x="712" y="388"/>
                    <a:pt x="696" y="379"/>
                  </a:cubicBezTo>
                  <a:cubicBezTo>
                    <a:pt x="638" y="346"/>
                    <a:pt x="565" y="356"/>
                    <a:pt x="499" y="348"/>
                  </a:cubicBezTo>
                  <a:cubicBezTo>
                    <a:pt x="393" y="353"/>
                    <a:pt x="287" y="352"/>
                    <a:pt x="181" y="363"/>
                  </a:cubicBezTo>
                  <a:cubicBezTo>
                    <a:pt x="20" y="380"/>
                    <a:pt x="93" y="440"/>
                    <a:pt x="14" y="333"/>
                  </a:cubicBezTo>
                  <a:close/>
                </a:path>
              </a:pathLst>
            </a:custGeom>
            <a:pattFill prst="weave">
              <a:fgClr>
                <a:srgbClr val="993300"/>
              </a:fgClr>
              <a:bgClr>
                <a:srgbClr val="471700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1548" name="Group 60"/>
            <p:cNvGrpSpPr>
              <a:grpSpLocks/>
            </p:cNvGrpSpPr>
            <p:nvPr/>
          </p:nvGrpSpPr>
          <p:grpSpPr bwMode="auto">
            <a:xfrm>
              <a:off x="4084" y="1385"/>
              <a:ext cx="934" cy="1659"/>
              <a:chOff x="3132" y="1385"/>
              <a:chExt cx="934" cy="1659"/>
            </a:xfrm>
          </p:grpSpPr>
          <p:sp>
            <p:nvSpPr>
              <p:cNvPr id="191493" name="Arc 5"/>
              <p:cNvSpPr>
                <a:spLocks/>
              </p:cNvSpPr>
              <p:nvPr/>
            </p:nvSpPr>
            <p:spPr bwMode="auto">
              <a:xfrm rot="-775069" flipH="1" flipV="1">
                <a:off x="3329" y="1832"/>
                <a:ext cx="153" cy="4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494" name="Arc 6"/>
              <p:cNvSpPr>
                <a:spLocks/>
              </p:cNvSpPr>
              <p:nvPr/>
            </p:nvSpPr>
            <p:spPr bwMode="auto">
              <a:xfrm rot="20824931" flipV="1">
                <a:off x="3575" y="1808"/>
                <a:ext cx="154" cy="4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1495" name="Group 7"/>
              <p:cNvGrpSpPr>
                <a:grpSpLocks/>
              </p:cNvGrpSpPr>
              <p:nvPr/>
            </p:nvGrpSpPr>
            <p:grpSpPr bwMode="auto">
              <a:xfrm>
                <a:off x="3297" y="1921"/>
                <a:ext cx="449" cy="106"/>
                <a:chOff x="3303" y="1897"/>
                <a:chExt cx="449" cy="106"/>
              </a:xfrm>
            </p:grpSpPr>
            <p:grpSp>
              <p:nvGrpSpPr>
                <p:cNvPr id="191496" name="Group 8"/>
                <p:cNvGrpSpPr>
                  <a:grpSpLocks noChangeAspect="1"/>
                </p:cNvGrpSpPr>
                <p:nvPr/>
              </p:nvGrpSpPr>
              <p:grpSpPr bwMode="auto">
                <a:xfrm>
                  <a:off x="3303" y="1897"/>
                  <a:ext cx="449" cy="106"/>
                  <a:chOff x="1028" y="3988"/>
                  <a:chExt cx="3474" cy="817"/>
                </a:xfrm>
              </p:grpSpPr>
              <p:grpSp>
                <p:nvGrpSpPr>
                  <p:cNvPr id="191497" name="Group 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28" y="3988"/>
                    <a:ext cx="3313" cy="817"/>
                    <a:chOff x="1028" y="3988"/>
                    <a:chExt cx="3313" cy="817"/>
                  </a:xfrm>
                </p:grpSpPr>
                <p:sp>
                  <p:nvSpPr>
                    <p:cNvPr id="191498" name="Oval 10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907602">
                      <a:off x="2957" y="3988"/>
                      <a:ext cx="1384" cy="795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CC9900">
                            <a:alpha val="32001"/>
                          </a:srgbClr>
                        </a:gs>
                        <a:gs pos="100000">
                          <a:srgbClr val="CC9900">
                            <a:alpha val="89000"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1499" name="Oval 11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907602">
                      <a:off x="2940" y="4195"/>
                      <a:ext cx="1381" cy="599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1500" name="Oval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04" y="4246"/>
                      <a:ext cx="532" cy="543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CC9900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CC9900">
                            <a:alpha val="8400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1501" name="Oval 13"/>
                    <p:cNvSpPr>
                      <a:spLocks noChangeAspect="1" noChangeArrowheads="1"/>
                    </p:cNvSpPr>
                    <p:nvPr/>
                  </p:nvSpPr>
                  <p:spPr bwMode="auto">
                    <a:xfrm flipH="1">
                      <a:off x="3666" y="4416"/>
                      <a:ext cx="239" cy="241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91502" name="Group 14"/>
                    <p:cNvGrpSpPr>
                      <a:grpSpLocks noChangeAspect="1"/>
                    </p:cNvGrpSpPr>
                    <p:nvPr/>
                  </p:nvGrpSpPr>
                  <p:grpSpPr bwMode="auto">
                    <a:xfrm flipH="1">
                      <a:off x="1028" y="3999"/>
                      <a:ext cx="1583" cy="806"/>
                      <a:chOff x="8239" y="3895"/>
                      <a:chExt cx="2716" cy="1370"/>
                    </a:xfrm>
                  </p:grpSpPr>
                  <p:grpSp>
                    <p:nvGrpSpPr>
                      <p:cNvPr id="191503" name="Group 15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8239" y="3895"/>
                        <a:ext cx="2403" cy="1370"/>
                        <a:chOff x="8239" y="3895"/>
                        <a:chExt cx="2403" cy="1370"/>
                      </a:xfrm>
                    </p:grpSpPr>
                    <p:sp>
                      <p:nvSpPr>
                        <p:cNvPr id="191504" name="Oval 16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 rot="20692398" flipH="1">
                          <a:off x="8239" y="3895"/>
                          <a:ext cx="2373" cy="1352"/>
                        </a:xfrm>
                        <a:prstGeom prst="ellipse">
                          <a:avLst/>
                        </a:prstGeom>
                        <a:gradFill rotWithShape="1">
                          <a:gsLst>
                            <a:gs pos="0">
                              <a:srgbClr val="CC9900">
                                <a:alpha val="32001"/>
                              </a:srgbClr>
                            </a:gs>
                            <a:gs pos="100000">
                              <a:srgbClr val="CC9900">
                                <a:alpha val="89000"/>
                              </a:srgbClr>
                            </a:gs>
                          </a:gsLst>
                          <a:lin ang="2700000" scaled="1"/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91505" name="Oval 17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 rot="20692398" flipH="1">
                          <a:off x="8273" y="4247"/>
                          <a:ext cx="2369" cy="1018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91506" name="Oval 18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 flipH="1">
                          <a:off x="8919" y="4334"/>
                          <a:ext cx="912" cy="922"/>
                        </a:xfrm>
                        <a:prstGeom prst="ellipse">
                          <a:avLst/>
                        </a:prstGeom>
                        <a:gradFill rotWithShape="1">
                          <a:gsLst>
                            <a:gs pos="0">
                              <a:srgbClr val="CC9900">
                                <a:gamma/>
                                <a:shade val="46275"/>
                                <a:invGamma/>
                              </a:srgbClr>
                            </a:gs>
                            <a:gs pos="100000">
                              <a:srgbClr val="CC9900">
                                <a:alpha val="84000"/>
                              </a:srgbClr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91507" name="Oval 19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9143" y="4622"/>
                          <a:ext cx="410" cy="410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91508" name="Freeform 20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560" y="4187"/>
                        <a:ext cx="2395" cy="60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00"/>
                          </a:cxn>
                          <a:cxn ang="0">
                            <a:pos x="27" y="480"/>
                          </a:cxn>
                          <a:cxn ang="0">
                            <a:pos x="147" y="546"/>
                          </a:cxn>
                          <a:cxn ang="0">
                            <a:pos x="373" y="560"/>
                          </a:cxn>
                          <a:cxn ang="0">
                            <a:pos x="333" y="546"/>
                          </a:cxn>
                          <a:cxn ang="0">
                            <a:pos x="293" y="520"/>
                          </a:cxn>
                          <a:cxn ang="0">
                            <a:pos x="240" y="440"/>
                          </a:cxn>
                          <a:cxn ang="0">
                            <a:pos x="227" y="400"/>
                          </a:cxn>
                          <a:cxn ang="0">
                            <a:pos x="320" y="413"/>
                          </a:cxn>
                          <a:cxn ang="0">
                            <a:pos x="440" y="453"/>
                          </a:cxn>
                          <a:cxn ang="0">
                            <a:pos x="480" y="466"/>
                          </a:cxn>
                          <a:cxn ang="0">
                            <a:pos x="520" y="480"/>
                          </a:cxn>
                          <a:cxn ang="0">
                            <a:pos x="640" y="466"/>
                          </a:cxn>
                          <a:cxn ang="0">
                            <a:pos x="560" y="413"/>
                          </a:cxn>
                          <a:cxn ang="0">
                            <a:pos x="493" y="333"/>
                          </a:cxn>
                          <a:cxn ang="0">
                            <a:pos x="653" y="360"/>
                          </a:cxn>
                          <a:cxn ang="0">
                            <a:pos x="693" y="373"/>
                          </a:cxn>
                          <a:cxn ang="0">
                            <a:pos x="733" y="386"/>
                          </a:cxn>
                          <a:cxn ang="0">
                            <a:pos x="960" y="373"/>
                          </a:cxn>
                          <a:cxn ang="0">
                            <a:pos x="920" y="360"/>
                          </a:cxn>
                          <a:cxn ang="0">
                            <a:pos x="813" y="253"/>
                          </a:cxn>
                          <a:cxn ang="0">
                            <a:pos x="827" y="213"/>
                          </a:cxn>
                          <a:cxn ang="0">
                            <a:pos x="947" y="253"/>
                          </a:cxn>
                          <a:cxn ang="0">
                            <a:pos x="1200" y="320"/>
                          </a:cxn>
                          <a:cxn ang="0">
                            <a:pos x="1360" y="306"/>
                          </a:cxn>
                          <a:cxn ang="0">
                            <a:pos x="1280" y="280"/>
                          </a:cxn>
                          <a:cxn ang="0">
                            <a:pos x="1240" y="266"/>
                          </a:cxn>
                          <a:cxn ang="0">
                            <a:pos x="1200" y="253"/>
                          </a:cxn>
                          <a:cxn ang="0">
                            <a:pos x="1133" y="186"/>
                          </a:cxn>
                          <a:cxn ang="0">
                            <a:pos x="1093" y="146"/>
                          </a:cxn>
                          <a:cxn ang="0">
                            <a:pos x="1200" y="160"/>
                          </a:cxn>
                          <a:cxn ang="0">
                            <a:pos x="1747" y="266"/>
                          </a:cxn>
                          <a:cxn ang="0">
                            <a:pos x="1813" y="253"/>
                          </a:cxn>
                          <a:cxn ang="0">
                            <a:pos x="1733" y="226"/>
                          </a:cxn>
                          <a:cxn ang="0">
                            <a:pos x="1693" y="213"/>
                          </a:cxn>
                          <a:cxn ang="0">
                            <a:pos x="1653" y="146"/>
                          </a:cxn>
                          <a:cxn ang="0">
                            <a:pos x="2200" y="280"/>
                          </a:cxn>
                          <a:cxn ang="0">
                            <a:pos x="2293" y="240"/>
                          </a:cxn>
                          <a:cxn ang="0">
                            <a:pos x="2213" y="226"/>
                          </a:cxn>
                          <a:cxn ang="0">
                            <a:pos x="2000" y="160"/>
                          </a:cxn>
                          <a:cxn ang="0">
                            <a:pos x="1893" y="93"/>
                          </a:cxn>
                          <a:cxn ang="0">
                            <a:pos x="1853" y="80"/>
                          </a:cxn>
                          <a:cxn ang="0">
                            <a:pos x="1480" y="0"/>
                          </a:cxn>
                          <a:cxn ang="0">
                            <a:pos x="1040" y="13"/>
                          </a:cxn>
                          <a:cxn ang="0">
                            <a:pos x="707" y="66"/>
                          </a:cxn>
                          <a:cxn ang="0">
                            <a:pos x="520" y="120"/>
                          </a:cxn>
                          <a:cxn ang="0">
                            <a:pos x="360" y="213"/>
                          </a:cxn>
                          <a:cxn ang="0">
                            <a:pos x="280" y="266"/>
                          </a:cxn>
                          <a:cxn ang="0">
                            <a:pos x="240" y="280"/>
                          </a:cxn>
                          <a:cxn ang="0">
                            <a:pos x="80" y="373"/>
                          </a:cxn>
                          <a:cxn ang="0">
                            <a:pos x="40" y="400"/>
                          </a:cxn>
                          <a:cxn ang="0">
                            <a:pos x="0" y="400"/>
                          </a:cxn>
                        </a:cxnLst>
                        <a:rect l="0" t="0" r="r" b="b"/>
                        <a:pathLst>
                          <a:path w="2395" h="603">
                            <a:moveTo>
                              <a:pt x="0" y="400"/>
                            </a:moveTo>
                            <a:cubicBezTo>
                              <a:pt x="9" y="427"/>
                              <a:pt x="9" y="458"/>
                              <a:pt x="27" y="480"/>
                            </a:cubicBezTo>
                            <a:cubicBezTo>
                              <a:pt x="61" y="522"/>
                              <a:pt x="102" y="531"/>
                              <a:pt x="147" y="546"/>
                            </a:cubicBezTo>
                            <a:cubicBezTo>
                              <a:pt x="232" y="603"/>
                              <a:pt x="198" y="592"/>
                              <a:pt x="373" y="560"/>
                            </a:cubicBezTo>
                            <a:cubicBezTo>
                              <a:pt x="387" y="557"/>
                              <a:pt x="346" y="552"/>
                              <a:pt x="333" y="546"/>
                            </a:cubicBezTo>
                            <a:cubicBezTo>
                              <a:pt x="319" y="539"/>
                              <a:pt x="306" y="529"/>
                              <a:pt x="293" y="520"/>
                            </a:cubicBezTo>
                            <a:cubicBezTo>
                              <a:pt x="275" y="493"/>
                              <a:pt x="258" y="467"/>
                              <a:pt x="240" y="440"/>
                            </a:cubicBezTo>
                            <a:cubicBezTo>
                              <a:pt x="232" y="428"/>
                              <a:pt x="214" y="404"/>
                              <a:pt x="227" y="400"/>
                            </a:cubicBezTo>
                            <a:cubicBezTo>
                              <a:pt x="257" y="390"/>
                              <a:pt x="289" y="409"/>
                              <a:pt x="320" y="413"/>
                            </a:cubicBezTo>
                            <a:cubicBezTo>
                              <a:pt x="413" y="444"/>
                              <a:pt x="373" y="431"/>
                              <a:pt x="440" y="453"/>
                            </a:cubicBezTo>
                            <a:cubicBezTo>
                              <a:pt x="453" y="457"/>
                              <a:pt x="467" y="462"/>
                              <a:pt x="480" y="466"/>
                            </a:cubicBezTo>
                            <a:cubicBezTo>
                              <a:pt x="493" y="471"/>
                              <a:pt x="520" y="480"/>
                              <a:pt x="520" y="480"/>
                            </a:cubicBezTo>
                            <a:cubicBezTo>
                              <a:pt x="560" y="475"/>
                              <a:pt x="619" y="501"/>
                              <a:pt x="640" y="466"/>
                            </a:cubicBezTo>
                            <a:cubicBezTo>
                              <a:pt x="656" y="439"/>
                              <a:pt x="583" y="436"/>
                              <a:pt x="560" y="413"/>
                            </a:cubicBezTo>
                            <a:cubicBezTo>
                              <a:pt x="509" y="362"/>
                              <a:pt x="531" y="389"/>
                              <a:pt x="493" y="333"/>
                            </a:cubicBezTo>
                            <a:cubicBezTo>
                              <a:pt x="559" y="312"/>
                              <a:pt x="592" y="339"/>
                              <a:pt x="653" y="360"/>
                            </a:cubicBezTo>
                            <a:cubicBezTo>
                              <a:pt x="666" y="364"/>
                              <a:pt x="680" y="369"/>
                              <a:pt x="693" y="373"/>
                            </a:cubicBezTo>
                            <a:cubicBezTo>
                              <a:pt x="706" y="377"/>
                              <a:pt x="733" y="386"/>
                              <a:pt x="733" y="386"/>
                            </a:cubicBezTo>
                            <a:cubicBezTo>
                              <a:pt x="809" y="382"/>
                              <a:pt x="885" y="383"/>
                              <a:pt x="960" y="373"/>
                            </a:cubicBezTo>
                            <a:cubicBezTo>
                              <a:pt x="974" y="371"/>
                              <a:pt x="932" y="368"/>
                              <a:pt x="920" y="360"/>
                            </a:cubicBezTo>
                            <a:cubicBezTo>
                              <a:pt x="875" y="330"/>
                              <a:pt x="858" y="284"/>
                              <a:pt x="813" y="253"/>
                            </a:cubicBezTo>
                            <a:cubicBezTo>
                              <a:pt x="818" y="240"/>
                              <a:pt x="813" y="215"/>
                              <a:pt x="827" y="213"/>
                            </a:cubicBezTo>
                            <a:cubicBezTo>
                              <a:pt x="869" y="207"/>
                              <a:pt x="907" y="240"/>
                              <a:pt x="947" y="253"/>
                            </a:cubicBezTo>
                            <a:cubicBezTo>
                              <a:pt x="1034" y="281"/>
                              <a:pt x="1110" y="306"/>
                              <a:pt x="1200" y="320"/>
                            </a:cubicBezTo>
                            <a:cubicBezTo>
                              <a:pt x="1253" y="315"/>
                              <a:pt x="1312" y="330"/>
                              <a:pt x="1360" y="306"/>
                            </a:cubicBezTo>
                            <a:cubicBezTo>
                              <a:pt x="1385" y="293"/>
                              <a:pt x="1307" y="289"/>
                              <a:pt x="1280" y="280"/>
                            </a:cubicBezTo>
                            <a:cubicBezTo>
                              <a:pt x="1267" y="276"/>
                              <a:pt x="1253" y="271"/>
                              <a:pt x="1240" y="266"/>
                            </a:cubicBezTo>
                            <a:cubicBezTo>
                              <a:pt x="1227" y="262"/>
                              <a:pt x="1200" y="253"/>
                              <a:pt x="1200" y="253"/>
                            </a:cubicBezTo>
                            <a:cubicBezTo>
                              <a:pt x="1127" y="204"/>
                              <a:pt x="1189" y="253"/>
                              <a:pt x="1133" y="186"/>
                            </a:cubicBezTo>
                            <a:cubicBezTo>
                              <a:pt x="1121" y="172"/>
                              <a:pt x="1075" y="153"/>
                              <a:pt x="1093" y="146"/>
                            </a:cubicBezTo>
                            <a:cubicBezTo>
                              <a:pt x="1127" y="133"/>
                              <a:pt x="1164" y="155"/>
                              <a:pt x="1200" y="160"/>
                            </a:cubicBezTo>
                            <a:cubicBezTo>
                              <a:pt x="1377" y="218"/>
                              <a:pt x="1564" y="236"/>
                              <a:pt x="1747" y="266"/>
                            </a:cubicBezTo>
                            <a:cubicBezTo>
                              <a:pt x="1769" y="262"/>
                              <a:pt x="1820" y="274"/>
                              <a:pt x="1813" y="253"/>
                            </a:cubicBezTo>
                            <a:cubicBezTo>
                              <a:pt x="1804" y="226"/>
                              <a:pt x="1760" y="235"/>
                              <a:pt x="1733" y="226"/>
                            </a:cubicBezTo>
                            <a:cubicBezTo>
                              <a:pt x="1720" y="222"/>
                              <a:pt x="1693" y="213"/>
                              <a:pt x="1693" y="213"/>
                            </a:cubicBezTo>
                            <a:cubicBezTo>
                              <a:pt x="1601" y="152"/>
                              <a:pt x="1583" y="171"/>
                              <a:pt x="1653" y="146"/>
                            </a:cubicBezTo>
                            <a:cubicBezTo>
                              <a:pt x="1804" y="248"/>
                              <a:pt x="2026" y="266"/>
                              <a:pt x="2200" y="280"/>
                            </a:cubicBezTo>
                            <a:cubicBezTo>
                              <a:pt x="2284" y="263"/>
                              <a:pt x="2395" y="263"/>
                              <a:pt x="2293" y="240"/>
                            </a:cubicBezTo>
                            <a:cubicBezTo>
                              <a:pt x="2267" y="234"/>
                              <a:pt x="2239" y="233"/>
                              <a:pt x="2213" y="226"/>
                            </a:cubicBezTo>
                            <a:cubicBezTo>
                              <a:pt x="2143" y="209"/>
                              <a:pt x="2069" y="182"/>
                              <a:pt x="2000" y="160"/>
                            </a:cubicBezTo>
                            <a:cubicBezTo>
                              <a:pt x="1957" y="97"/>
                              <a:pt x="1988" y="125"/>
                              <a:pt x="1893" y="93"/>
                            </a:cubicBezTo>
                            <a:cubicBezTo>
                              <a:pt x="1880" y="89"/>
                              <a:pt x="1853" y="80"/>
                              <a:pt x="1853" y="80"/>
                            </a:cubicBezTo>
                            <a:cubicBezTo>
                              <a:pt x="1755" y="14"/>
                              <a:pt x="1594" y="12"/>
                              <a:pt x="1480" y="0"/>
                            </a:cubicBezTo>
                            <a:cubicBezTo>
                              <a:pt x="1333" y="4"/>
                              <a:pt x="1187" y="6"/>
                              <a:pt x="1040" y="13"/>
                            </a:cubicBezTo>
                            <a:cubicBezTo>
                              <a:pt x="929" y="18"/>
                              <a:pt x="818" y="52"/>
                              <a:pt x="707" y="66"/>
                            </a:cubicBezTo>
                            <a:cubicBezTo>
                              <a:pt x="649" y="81"/>
                              <a:pt x="572" y="91"/>
                              <a:pt x="520" y="120"/>
                            </a:cubicBezTo>
                            <a:cubicBezTo>
                              <a:pt x="461" y="153"/>
                              <a:pt x="423" y="193"/>
                              <a:pt x="360" y="213"/>
                            </a:cubicBezTo>
                            <a:cubicBezTo>
                              <a:pt x="333" y="231"/>
                              <a:pt x="310" y="255"/>
                              <a:pt x="280" y="266"/>
                            </a:cubicBezTo>
                            <a:cubicBezTo>
                              <a:pt x="267" y="271"/>
                              <a:pt x="252" y="273"/>
                              <a:pt x="240" y="280"/>
                            </a:cubicBezTo>
                            <a:cubicBezTo>
                              <a:pt x="181" y="313"/>
                              <a:pt x="143" y="353"/>
                              <a:pt x="80" y="373"/>
                            </a:cubicBezTo>
                            <a:cubicBezTo>
                              <a:pt x="67" y="382"/>
                              <a:pt x="50" y="387"/>
                              <a:pt x="40" y="400"/>
                            </a:cubicBezTo>
                            <a:cubicBezTo>
                              <a:pt x="10" y="438"/>
                              <a:pt x="48" y="472"/>
                              <a:pt x="0" y="400"/>
                            </a:cubicBez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9900"/>
                          </a:gs>
                          <a:gs pos="100000">
                            <a:srgbClr val="CC990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191509" name="Freeform 21"/>
                  <p:cNvSpPr>
                    <a:spLocks noChangeAspect="1"/>
                  </p:cNvSpPr>
                  <p:nvPr/>
                </p:nvSpPr>
                <p:spPr bwMode="auto">
                  <a:xfrm>
                    <a:off x="3100" y="4132"/>
                    <a:ext cx="1402" cy="537"/>
                  </a:xfrm>
                  <a:custGeom>
                    <a:avLst/>
                    <a:gdLst/>
                    <a:ahLst/>
                    <a:cxnLst>
                      <a:cxn ang="0">
                        <a:pos x="20" y="58"/>
                      </a:cxn>
                      <a:cxn ang="0">
                        <a:pos x="195" y="229"/>
                      </a:cxn>
                      <a:cxn ang="0">
                        <a:pos x="175" y="215"/>
                      </a:cxn>
                      <a:cxn ang="0">
                        <a:pos x="158" y="194"/>
                      </a:cxn>
                      <a:cxn ang="0">
                        <a:pos x="141" y="141"/>
                      </a:cxn>
                      <a:cxn ang="0">
                        <a:pos x="140" y="117"/>
                      </a:cxn>
                      <a:cxn ang="0">
                        <a:pos x="190" y="140"/>
                      </a:cxn>
                      <a:cxn ang="0">
                        <a:pos x="249" y="181"/>
                      </a:cxn>
                      <a:cxn ang="0">
                        <a:pos x="269" y="193"/>
                      </a:cxn>
                      <a:cxn ang="0">
                        <a:pos x="288" y="208"/>
                      </a:cxn>
                      <a:cxn ang="0">
                        <a:pos x="356" y="217"/>
                      </a:cxn>
                      <a:cxn ang="0">
                        <a:pos x="320" y="177"/>
                      </a:cxn>
                      <a:cxn ang="0">
                        <a:pos x="296" y="121"/>
                      </a:cxn>
                      <a:cxn ang="0">
                        <a:pos x="381" y="161"/>
                      </a:cxn>
                      <a:cxn ang="0">
                        <a:pos x="399" y="175"/>
                      </a:cxn>
                      <a:cxn ang="0">
                        <a:pos x="420" y="188"/>
                      </a:cxn>
                      <a:cxn ang="0">
                        <a:pos x="547" y="216"/>
                      </a:cxn>
                      <a:cxn ang="0">
                        <a:pos x="526" y="202"/>
                      </a:cxn>
                      <a:cxn ang="0">
                        <a:pos x="484" y="126"/>
                      </a:cxn>
                      <a:cxn ang="0">
                        <a:pos x="498" y="107"/>
                      </a:cxn>
                      <a:cxn ang="0">
                        <a:pos x="557" y="147"/>
                      </a:cxn>
                      <a:cxn ang="0">
                        <a:pos x="685" y="222"/>
                      </a:cxn>
                      <a:cxn ang="0">
                        <a:pos x="776" y="240"/>
                      </a:cxn>
                      <a:cxn ang="0">
                        <a:pos x="736" y="214"/>
                      </a:cxn>
                      <a:cxn ang="0">
                        <a:pos x="716" y="200"/>
                      </a:cxn>
                      <a:cxn ang="0">
                        <a:pos x="696" y="185"/>
                      </a:cxn>
                      <a:cxn ang="0">
                        <a:pos x="670" y="139"/>
                      </a:cxn>
                      <a:cxn ang="0">
                        <a:pos x="654" y="110"/>
                      </a:cxn>
                      <a:cxn ang="0">
                        <a:pos x="711" y="134"/>
                      </a:cxn>
                      <a:cxn ang="0">
                        <a:pos x="970" y="384"/>
                      </a:cxn>
                      <a:cxn ang="0">
                        <a:pos x="893" y="277"/>
                      </a:cxn>
                      <a:cxn ang="0">
                        <a:pos x="873" y="183"/>
                      </a:cxn>
                      <a:cxn ang="0">
                        <a:pos x="1014" y="387"/>
                      </a:cxn>
                      <a:cxn ang="0">
                        <a:pos x="1170" y="463"/>
                      </a:cxn>
                      <a:cxn ang="0">
                        <a:pos x="1048" y="378"/>
                      </a:cxn>
                      <a:cxn ang="0">
                        <a:pos x="1036" y="334"/>
                      </a:cxn>
                      <a:cxn ang="0">
                        <a:pos x="1068" y="291"/>
                      </a:cxn>
                      <a:cxn ang="0">
                        <a:pos x="1250" y="433"/>
                      </a:cxn>
                      <a:cxn ang="0">
                        <a:pos x="1385" y="508"/>
                      </a:cxn>
                      <a:cxn ang="0">
                        <a:pos x="1151" y="258"/>
                      </a:cxn>
                      <a:cxn ang="0">
                        <a:pos x="1102" y="204"/>
                      </a:cxn>
                      <a:cxn ang="0">
                        <a:pos x="1081" y="190"/>
                      </a:cxn>
                      <a:cxn ang="0">
                        <a:pos x="890" y="90"/>
                      </a:cxn>
                      <a:cxn ang="0">
                        <a:pos x="646" y="29"/>
                      </a:cxn>
                      <a:cxn ang="0">
                        <a:pos x="455" y="6"/>
                      </a:cxn>
                      <a:cxn ang="0">
                        <a:pos x="344" y="9"/>
                      </a:cxn>
                      <a:cxn ang="0">
                        <a:pos x="115" y="18"/>
                      </a:cxn>
                      <a:cxn ang="0">
                        <a:pos x="20" y="58"/>
                      </a:cxn>
                    </a:cxnLst>
                    <a:rect l="0" t="0" r="r" b="b"/>
                    <a:pathLst>
                      <a:path w="1402" h="537">
                        <a:moveTo>
                          <a:pt x="20" y="58"/>
                        </a:moveTo>
                        <a:cubicBezTo>
                          <a:pt x="50" y="82"/>
                          <a:pt x="178" y="210"/>
                          <a:pt x="195" y="229"/>
                        </a:cubicBezTo>
                        <a:cubicBezTo>
                          <a:pt x="203" y="229"/>
                          <a:pt x="182" y="220"/>
                          <a:pt x="175" y="215"/>
                        </a:cubicBezTo>
                        <a:cubicBezTo>
                          <a:pt x="168" y="209"/>
                          <a:pt x="163" y="201"/>
                          <a:pt x="158" y="194"/>
                        </a:cubicBezTo>
                        <a:cubicBezTo>
                          <a:pt x="152" y="177"/>
                          <a:pt x="147" y="159"/>
                          <a:pt x="141" y="141"/>
                        </a:cubicBezTo>
                        <a:cubicBezTo>
                          <a:pt x="138" y="135"/>
                          <a:pt x="132" y="118"/>
                          <a:pt x="140" y="117"/>
                        </a:cubicBezTo>
                        <a:cubicBezTo>
                          <a:pt x="158" y="117"/>
                          <a:pt x="172" y="133"/>
                          <a:pt x="190" y="140"/>
                        </a:cubicBezTo>
                        <a:cubicBezTo>
                          <a:pt x="235" y="171"/>
                          <a:pt x="215" y="157"/>
                          <a:pt x="249" y="181"/>
                        </a:cubicBezTo>
                        <a:cubicBezTo>
                          <a:pt x="255" y="184"/>
                          <a:pt x="261" y="188"/>
                          <a:pt x="269" y="193"/>
                        </a:cubicBezTo>
                        <a:cubicBezTo>
                          <a:pt x="275" y="197"/>
                          <a:pt x="288" y="208"/>
                          <a:pt x="288" y="208"/>
                        </a:cubicBezTo>
                        <a:cubicBezTo>
                          <a:pt x="310" y="211"/>
                          <a:pt x="339" y="235"/>
                          <a:pt x="356" y="217"/>
                        </a:cubicBezTo>
                        <a:cubicBezTo>
                          <a:pt x="370" y="204"/>
                          <a:pt x="330" y="192"/>
                          <a:pt x="320" y="177"/>
                        </a:cubicBezTo>
                        <a:cubicBezTo>
                          <a:pt x="301" y="140"/>
                          <a:pt x="309" y="158"/>
                          <a:pt x="296" y="121"/>
                        </a:cubicBezTo>
                        <a:cubicBezTo>
                          <a:pt x="336" y="120"/>
                          <a:pt x="349" y="141"/>
                          <a:pt x="381" y="161"/>
                        </a:cubicBezTo>
                        <a:cubicBezTo>
                          <a:pt x="386" y="165"/>
                          <a:pt x="393" y="170"/>
                          <a:pt x="399" y="175"/>
                        </a:cubicBezTo>
                        <a:cubicBezTo>
                          <a:pt x="407" y="179"/>
                          <a:pt x="420" y="188"/>
                          <a:pt x="420" y="188"/>
                        </a:cubicBezTo>
                        <a:cubicBezTo>
                          <a:pt x="463" y="198"/>
                          <a:pt x="505" y="209"/>
                          <a:pt x="547" y="216"/>
                        </a:cubicBezTo>
                        <a:cubicBezTo>
                          <a:pt x="554" y="216"/>
                          <a:pt x="532" y="209"/>
                          <a:pt x="526" y="202"/>
                        </a:cubicBezTo>
                        <a:cubicBezTo>
                          <a:pt x="507" y="178"/>
                          <a:pt x="505" y="150"/>
                          <a:pt x="484" y="126"/>
                        </a:cubicBezTo>
                        <a:cubicBezTo>
                          <a:pt x="489" y="119"/>
                          <a:pt x="490" y="106"/>
                          <a:pt x="498" y="107"/>
                        </a:cubicBezTo>
                        <a:cubicBezTo>
                          <a:pt x="522" y="110"/>
                          <a:pt x="539" y="133"/>
                          <a:pt x="557" y="147"/>
                        </a:cubicBezTo>
                        <a:cubicBezTo>
                          <a:pt x="602" y="175"/>
                          <a:pt x="639" y="201"/>
                          <a:pt x="685" y="222"/>
                        </a:cubicBezTo>
                        <a:cubicBezTo>
                          <a:pt x="716" y="228"/>
                          <a:pt x="746" y="246"/>
                          <a:pt x="776" y="240"/>
                        </a:cubicBezTo>
                        <a:cubicBezTo>
                          <a:pt x="792" y="236"/>
                          <a:pt x="750" y="222"/>
                          <a:pt x="736" y="214"/>
                        </a:cubicBezTo>
                        <a:cubicBezTo>
                          <a:pt x="730" y="209"/>
                          <a:pt x="723" y="205"/>
                          <a:pt x="716" y="200"/>
                        </a:cubicBezTo>
                        <a:cubicBezTo>
                          <a:pt x="710" y="195"/>
                          <a:pt x="696" y="185"/>
                          <a:pt x="696" y="185"/>
                        </a:cubicBezTo>
                        <a:cubicBezTo>
                          <a:pt x="664" y="148"/>
                          <a:pt x="690" y="184"/>
                          <a:pt x="670" y="139"/>
                        </a:cubicBezTo>
                        <a:cubicBezTo>
                          <a:pt x="665" y="129"/>
                          <a:pt x="644" y="112"/>
                          <a:pt x="654" y="110"/>
                        </a:cubicBezTo>
                        <a:cubicBezTo>
                          <a:pt x="675" y="108"/>
                          <a:pt x="691" y="125"/>
                          <a:pt x="711" y="134"/>
                        </a:cubicBezTo>
                        <a:cubicBezTo>
                          <a:pt x="762" y="160"/>
                          <a:pt x="942" y="376"/>
                          <a:pt x="970" y="384"/>
                        </a:cubicBezTo>
                        <a:cubicBezTo>
                          <a:pt x="1000" y="408"/>
                          <a:pt x="908" y="310"/>
                          <a:pt x="893" y="277"/>
                        </a:cubicBezTo>
                        <a:cubicBezTo>
                          <a:pt x="876" y="244"/>
                          <a:pt x="853" y="165"/>
                          <a:pt x="873" y="183"/>
                        </a:cubicBezTo>
                        <a:cubicBezTo>
                          <a:pt x="891" y="195"/>
                          <a:pt x="976" y="337"/>
                          <a:pt x="1014" y="387"/>
                        </a:cubicBezTo>
                        <a:cubicBezTo>
                          <a:pt x="1063" y="434"/>
                          <a:pt x="1164" y="465"/>
                          <a:pt x="1170" y="463"/>
                        </a:cubicBezTo>
                        <a:cubicBezTo>
                          <a:pt x="1200" y="495"/>
                          <a:pt x="1070" y="400"/>
                          <a:pt x="1048" y="378"/>
                        </a:cubicBezTo>
                        <a:cubicBezTo>
                          <a:pt x="1026" y="356"/>
                          <a:pt x="1033" y="348"/>
                          <a:pt x="1036" y="334"/>
                        </a:cubicBezTo>
                        <a:cubicBezTo>
                          <a:pt x="1039" y="319"/>
                          <a:pt x="1033" y="275"/>
                          <a:pt x="1068" y="291"/>
                        </a:cubicBezTo>
                        <a:cubicBezTo>
                          <a:pt x="1082" y="299"/>
                          <a:pt x="1197" y="397"/>
                          <a:pt x="1250" y="433"/>
                        </a:cubicBezTo>
                        <a:cubicBezTo>
                          <a:pt x="1303" y="469"/>
                          <a:pt x="1402" y="537"/>
                          <a:pt x="1385" y="508"/>
                        </a:cubicBezTo>
                        <a:cubicBezTo>
                          <a:pt x="1359" y="467"/>
                          <a:pt x="1188" y="314"/>
                          <a:pt x="1151" y="258"/>
                        </a:cubicBezTo>
                        <a:cubicBezTo>
                          <a:pt x="1136" y="216"/>
                          <a:pt x="1149" y="236"/>
                          <a:pt x="1102" y="204"/>
                        </a:cubicBezTo>
                        <a:cubicBezTo>
                          <a:pt x="1095" y="200"/>
                          <a:pt x="1081" y="190"/>
                          <a:pt x="1081" y="190"/>
                        </a:cubicBezTo>
                        <a:cubicBezTo>
                          <a:pt x="1039" y="140"/>
                          <a:pt x="950" y="113"/>
                          <a:pt x="890" y="90"/>
                        </a:cubicBezTo>
                        <a:cubicBezTo>
                          <a:pt x="809" y="68"/>
                          <a:pt x="729" y="47"/>
                          <a:pt x="646" y="29"/>
                        </a:cubicBezTo>
                        <a:cubicBezTo>
                          <a:pt x="584" y="14"/>
                          <a:pt x="519" y="17"/>
                          <a:pt x="455" y="6"/>
                        </a:cubicBezTo>
                        <a:cubicBezTo>
                          <a:pt x="421" y="7"/>
                          <a:pt x="377" y="0"/>
                          <a:pt x="344" y="9"/>
                        </a:cubicBezTo>
                        <a:cubicBezTo>
                          <a:pt x="287" y="11"/>
                          <a:pt x="170" y="6"/>
                          <a:pt x="115" y="18"/>
                        </a:cubicBezTo>
                        <a:cubicBezTo>
                          <a:pt x="69" y="34"/>
                          <a:pt x="0" y="43"/>
                          <a:pt x="20" y="58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9900"/>
                      </a:gs>
                      <a:gs pos="100000">
                        <a:srgbClr val="CC99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1510" name="Freeform 22"/>
                <p:cNvSpPr>
                  <a:spLocks/>
                </p:cNvSpPr>
                <p:nvPr/>
              </p:nvSpPr>
              <p:spPr bwMode="auto">
                <a:xfrm>
                  <a:off x="3396" y="1960"/>
                  <a:ext cx="11" cy="27"/>
                </a:xfrm>
                <a:custGeom>
                  <a:avLst/>
                  <a:gdLst/>
                  <a:ahLst/>
                  <a:cxnLst>
                    <a:cxn ang="0">
                      <a:pos x="58" y="7"/>
                    </a:cxn>
                    <a:cxn ang="0">
                      <a:pos x="6" y="33"/>
                    </a:cxn>
                    <a:cxn ang="0">
                      <a:pos x="24" y="105"/>
                    </a:cxn>
                    <a:cxn ang="0">
                      <a:pos x="88" y="149"/>
                    </a:cxn>
                    <a:cxn ang="0">
                      <a:pos x="144" y="137"/>
                    </a:cxn>
                    <a:cxn ang="0">
                      <a:pos x="80" y="77"/>
                    </a:cxn>
                    <a:cxn ang="0">
                      <a:pos x="58" y="7"/>
                    </a:cxn>
                  </a:cxnLst>
                  <a:rect l="0" t="0" r="r" b="b"/>
                  <a:pathLst>
                    <a:path w="145" h="154">
                      <a:moveTo>
                        <a:pt x="58" y="7"/>
                      </a:moveTo>
                      <a:cubicBezTo>
                        <a:pt x="46" y="0"/>
                        <a:pt x="12" y="17"/>
                        <a:pt x="6" y="33"/>
                      </a:cubicBezTo>
                      <a:cubicBezTo>
                        <a:pt x="0" y="49"/>
                        <a:pt x="10" y="86"/>
                        <a:pt x="24" y="105"/>
                      </a:cubicBezTo>
                      <a:cubicBezTo>
                        <a:pt x="38" y="124"/>
                        <a:pt x="68" y="144"/>
                        <a:pt x="88" y="149"/>
                      </a:cubicBezTo>
                      <a:cubicBezTo>
                        <a:pt x="108" y="154"/>
                        <a:pt x="145" y="149"/>
                        <a:pt x="144" y="137"/>
                      </a:cubicBezTo>
                      <a:cubicBezTo>
                        <a:pt x="143" y="125"/>
                        <a:pt x="95" y="98"/>
                        <a:pt x="80" y="77"/>
                      </a:cubicBezTo>
                      <a:cubicBezTo>
                        <a:pt x="65" y="56"/>
                        <a:pt x="70" y="14"/>
                        <a:pt x="58" y="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511" name="Freeform 23"/>
                <p:cNvSpPr>
                  <a:spLocks/>
                </p:cNvSpPr>
                <p:nvPr/>
              </p:nvSpPr>
              <p:spPr bwMode="auto">
                <a:xfrm>
                  <a:off x="3628" y="1960"/>
                  <a:ext cx="11" cy="27"/>
                </a:xfrm>
                <a:custGeom>
                  <a:avLst/>
                  <a:gdLst/>
                  <a:ahLst/>
                  <a:cxnLst>
                    <a:cxn ang="0">
                      <a:pos x="58" y="7"/>
                    </a:cxn>
                    <a:cxn ang="0">
                      <a:pos x="6" y="33"/>
                    </a:cxn>
                    <a:cxn ang="0">
                      <a:pos x="24" y="105"/>
                    </a:cxn>
                    <a:cxn ang="0">
                      <a:pos x="88" y="149"/>
                    </a:cxn>
                    <a:cxn ang="0">
                      <a:pos x="144" y="137"/>
                    </a:cxn>
                    <a:cxn ang="0">
                      <a:pos x="80" y="77"/>
                    </a:cxn>
                    <a:cxn ang="0">
                      <a:pos x="58" y="7"/>
                    </a:cxn>
                  </a:cxnLst>
                  <a:rect l="0" t="0" r="r" b="b"/>
                  <a:pathLst>
                    <a:path w="145" h="154">
                      <a:moveTo>
                        <a:pt x="58" y="7"/>
                      </a:moveTo>
                      <a:cubicBezTo>
                        <a:pt x="46" y="0"/>
                        <a:pt x="12" y="17"/>
                        <a:pt x="6" y="33"/>
                      </a:cubicBezTo>
                      <a:cubicBezTo>
                        <a:pt x="0" y="49"/>
                        <a:pt x="10" y="86"/>
                        <a:pt x="24" y="105"/>
                      </a:cubicBezTo>
                      <a:cubicBezTo>
                        <a:pt x="38" y="124"/>
                        <a:pt x="68" y="144"/>
                        <a:pt x="88" y="149"/>
                      </a:cubicBezTo>
                      <a:cubicBezTo>
                        <a:pt x="108" y="154"/>
                        <a:pt x="145" y="149"/>
                        <a:pt x="144" y="137"/>
                      </a:cubicBezTo>
                      <a:cubicBezTo>
                        <a:pt x="143" y="125"/>
                        <a:pt x="95" y="98"/>
                        <a:pt x="80" y="77"/>
                      </a:cubicBezTo>
                      <a:cubicBezTo>
                        <a:pt x="65" y="56"/>
                        <a:pt x="70" y="14"/>
                        <a:pt x="58" y="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1513" name="Group 25"/>
              <p:cNvGrpSpPr>
                <a:grpSpLocks/>
              </p:cNvGrpSpPr>
              <p:nvPr/>
            </p:nvGrpSpPr>
            <p:grpSpPr bwMode="auto">
              <a:xfrm>
                <a:off x="3132" y="2141"/>
                <a:ext cx="784" cy="903"/>
                <a:chOff x="5173" y="8509"/>
                <a:chExt cx="1106" cy="1101"/>
              </a:xfrm>
            </p:grpSpPr>
            <p:sp>
              <p:nvSpPr>
                <p:cNvPr id="191514" name="AutoShape 26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5477" y="8518"/>
                  <a:ext cx="802" cy="469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515" name="AutoShape 27" descr="Wide downward diagonal"/>
                <p:cNvSpPr>
                  <a:spLocks noChangeArrowheads="1"/>
                </p:cNvSpPr>
                <p:nvPr/>
              </p:nvSpPr>
              <p:spPr bwMode="auto">
                <a:xfrm rot="5929915">
                  <a:off x="4913" y="8883"/>
                  <a:ext cx="987" cy="467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516" name="AutoShape 28" descr="Wide upward diagonal"/>
                <p:cNvSpPr>
                  <a:spLocks noChangeArrowheads="1"/>
                </p:cNvSpPr>
                <p:nvPr/>
              </p:nvSpPr>
              <p:spPr bwMode="auto">
                <a:xfrm rot="-641960">
                  <a:off x="5311" y="8509"/>
                  <a:ext cx="602" cy="404"/>
                </a:xfrm>
                <a:prstGeom prst="roundRect">
                  <a:avLst>
                    <a:gd name="adj" fmla="val 16667"/>
                  </a:avLst>
                </a:prstGeom>
                <a:pattFill prst="wdUp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1517" name="Group 29"/>
              <p:cNvGrpSpPr>
                <a:grpSpLocks/>
              </p:cNvGrpSpPr>
              <p:nvPr/>
            </p:nvGrpSpPr>
            <p:grpSpPr bwMode="auto">
              <a:xfrm rot="1096985">
                <a:off x="3292" y="1385"/>
                <a:ext cx="774" cy="433"/>
                <a:chOff x="5216" y="7620"/>
                <a:chExt cx="1109" cy="673"/>
              </a:xfrm>
            </p:grpSpPr>
            <p:sp>
              <p:nvSpPr>
                <p:cNvPr id="191518" name="Oval 30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5339" y="7620"/>
                  <a:ext cx="903" cy="543"/>
                </a:xfrm>
                <a:prstGeom prst="ellipse">
                  <a:avLst/>
                </a:prstGeom>
                <a:pattFill prst="wdUp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519" name="Freeform 31" descr="Wide downward diagonal"/>
                <p:cNvSpPr>
                  <a:spLocks/>
                </p:cNvSpPr>
                <p:nvPr/>
              </p:nvSpPr>
              <p:spPr bwMode="auto">
                <a:xfrm>
                  <a:off x="5216" y="7845"/>
                  <a:ext cx="1109" cy="448"/>
                </a:xfrm>
                <a:custGeom>
                  <a:avLst/>
                  <a:gdLst/>
                  <a:ahLst/>
                  <a:cxnLst>
                    <a:cxn ang="0">
                      <a:pos x="123" y="423"/>
                    </a:cxn>
                    <a:cxn ang="0">
                      <a:pos x="653" y="383"/>
                    </a:cxn>
                    <a:cxn ang="0">
                      <a:pos x="1123" y="453"/>
                    </a:cxn>
                    <a:cxn ang="0">
                      <a:pos x="1153" y="193"/>
                    </a:cxn>
                    <a:cxn ang="0">
                      <a:pos x="763" y="33"/>
                    </a:cxn>
                    <a:cxn ang="0">
                      <a:pos x="373" y="13"/>
                    </a:cxn>
                    <a:cxn ang="0">
                      <a:pos x="53" y="113"/>
                    </a:cxn>
                    <a:cxn ang="0">
                      <a:pos x="53" y="403"/>
                    </a:cxn>
                    <a:cxn ang="0">
                      <a:pos x="193" y="413"/>
                    </a:cxn>
                  </a:cxnLst>
                  <a:rect l="0" t="0" r="r" b="b"/>
                  <a:pathLst>
                    <a:path w="1213" h="485">
                      <a:moveTo>
                        <a:pt x="123" y="423"/>
                      </a:moveTo>
                      <a:cubicBezTo>
                        <a:pt x="304" y="400"/>
                        <a:pt x="486" y="378"/>
                        <a:pt x="653" y="383"/>
                      </a:cubicBezTo>
                      <a:cubicBezTo>
                        <a:pt x="820" y="388"/>
                        <a:pt x="1040" y="485"/>
                        <a:pt x="1123" y="453"/>
                      </a:cubicBezTo>
                      <a:cubicBezTo>
                        <a:pt x="1206" y="421"/>
                        <a:pt x="1213" y="263"/>
                        <a:pt x="1153" y="193"/>
                      </a:cubicBezTo>
                      <a:cubicBezTo>
                        <a:pt x="1093" y="123"/>
                        <a:pt x="893" y="63"/>
                        <a:pt x="763" y="33"/>
                      </a:cubicBezTo>
                      <a:cubicBezTo>
                        <a:pt x="633" y="3"/>
                        <a:pt x="491" y="0"/>
                        <a:pt x="373" y="13"/>
                      </a:cubicBezTo>
                      <a:cubicBezTo>
                        <a:pt x="255" y="26"/>
                        <a:pt x="106" y="48"/>
                        <a:pt x="53" y="113"/>
                      </a:cubicBezTo>
                      <a:cubicBezTo>
                        <a:pt x="0" y="178"/>
                        <a:pt x="30" y="353"/>
                        <a:pt x="53" y="403"/>
                      </a:cubicBezTo>
                      <a:cubicBezTo>
                        <a:pt x="76" y="453"/>
                        <a:pt x="170" y="411"/>
                        <a:pt x="193" y="413"/>
                      </a:cubicBezTo>
                    </a:path>
                  </a:pathLst>
                </a:custGeom>
                <a:pattFill prst="wdDnDiag">
                  <a:fgClr>
                    <a:srgbClr val="FF0000"/>
                  </a:fgClr>
                  <a:bgClr>
                    <a:srgbClr val="FFFFFF"/>
                  </a:bgClr>
                </a:pattFill>
                <a:ln w="19050" cmpd="sng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91520" name="Group 32"/>
          <p:cNvGrpSpPr>
            <a:grpSpLocks/>
          </p:cNvGrpSpPr>
          <p:nvPr/>
        </p:nvGrpSpPr>
        <p:grpSpPr bwMode="auto">
          <a:xfrm>
            <a:off x="314325" y="1404938"/>
            <a:ext cx="1544638" cy="2622550"/>
            <a:chOff x="1673" y="1382"/>
            <a:chExt cx="973" cy="1652"/>
          </a:xfrm>
        </p:grpSpPr>
        <p:grpSp>
          <p:nvGrpSpPr>
            <p:cNvPr id="191521" name="Group 33"/>
            <p:cNvGrpSpPr>
              <a:grpSpLocks/>
            </p:cNvGrpSpPr>
            <p:nvPr/>
          </p:nvGrpSpPr>
          <p:grpSpPr bwMode="auto">
            <a:xfrm>
              <a:off x="1673" y="1382"/>
              <a:ext cx="973" cy="1141"/>
              <a:chOff x="1673" y="1382"/>
              <a:chExt cx="973" cy="1141"/>
            </a:xfrm>
          </p:grpSpPr>
          <p:sp>
            <p:nvSpPr>
              <p:cNvPr id="191522" name="Freeform 34"/>
              <p:cNvSpPr>
                <a:spLocks noChangeAspect="1"/>
              </p:cNvSpPr>
              <p:nvPr/>
            </p:nvSpPr>
            <p:spPr bwMode="auto">
              <a:xfrm>
                <a:off x="1673" y="1512"/>
                <a:ext cx="857" cy="855"/>
              </a:xfrm>
              <a:custGeom>
                <a:avLst/>
                <a:gdLst/>
                <a:ahLst/>
                <a:cxnLst>
                  <a:cxn ang="0">
                    <a:pos x="224" y="1055"/>
                  </a:cxn>
                  <a:cxn ang="0">
                    <a:pos x="57" y="904"/>
                  </a:cxn>
                  <a:cxn ang="0">
                    <a:pos x="90" y="870"/>
                  </a:cxn>
                  <a:cxn ang="0">
                    <a:pos x="74" y="686"/>
                  </a:cxn>
                  <a:cxn ang="0">
                    <a:pos x="141" y="418"/>
                  </a:cxn>
                  <a:cxn ang="0">
                    <a:pos x="157" y="368"/>
                  </a:cxn>
                  <a:cxn ang="0">
                    <a:pos x="258" y="251"/>
                  </a:cxn>
                  <a:cxn ang="0">
                    <a:pos x="325" y="167"/>
                  </a:cxn>
                  <a:cxn ang="0">
                    <a:pos x="358" y="117"/>
                  </a:cxn>
                  <a:cxn ang="0">
                    <a:pos x="442" y="50"/>
                  </a:cxn>
                  <a:cxn ang="0">
                    <a:pos x="475" y="16"/>
                  </a:cxn>
                  <a:cxn ang="0">
                    <a:pos x="576" y="0"/>
                  </a:cxn>
                  <a:cxn ang="0">
                    <a:pos x="861" y="50"/>
                  </a:cxn>
                  <a:cxn ang="0">
                    <a:pos x="961" y="167"/>
                  </a:cxn>
                  <a:cxn ang="0">
                    <a:pos x="994" y="201"/>
                  </a:cxn>
                  <a:cxn ang="0">
                    <a:pos x="1011" y="251"/>
                  </a:cxn>
                  <a:cxn ang="0">
                    <a:pos x="1078" y="318"/>
                  </a:cxn>
                  <a:cxn ang="0">
                    <a:pos x="1145" y="569"/>
                  </a:cxn>
                  <a:cxn ang="0">
                    <a:pos x="1229" y="971"/>
                  </a:cxn>
                  <a:cxn ang="0">
                    <a:pos x="1179" y="988"/>
                  </a:cxn>
                  <a:cxn ang="0">
                    <a:pos x="1112" y="1004"/>
                  </a:cxn>
                  <a:cxn ang="0">
                    <a:pos x="1179" y="1071"/>
                  </a:cxn>
                  <a:cxn ang="0">
                    <a:pos x="1145" y="1105"/>
                  </a:cxn>
                  <a:cxn ang="0">
                    <a:pos x="1095" y="1088"/>
                  </a:cxn>
                  <a:cxn ang="0">
                    <a:pos x="911" y="1189"/>
                  </a:cxn>
                  <a:cxn ang="0">
                    <a:pos x="459" y="1155"/>
                  </a:cxn>
                  <a:cxn ang="0">
                    <a:pos x="291" y="1105"/>
                  </a:cxn>
                  <a:cxn ang="0">
                    <a:pos x="241" y="1088"/>
                  </a:cxn>
                  <a:cxn ang="0">
                    <a:pos x="224" y="1055"/>
                  </a:cxn>
                </a:cxnLst>
                <a:rect l="0" t="0" r="r" b="b"/>
                <a:pathLst>
                  <a:path w="1229" h="1224">
                    <a:moveTo>
                      <a:pt x="224" y="1055"/>
                    </a:moveTo>
                    <a:cubicBezTo>
                      <a:pt x="83" y="1037"/>
                      <a:pt x="0" y="1075"/>
                      <a:pt x="57" y="904"/>
                    </a:cubicBezTo>
                    <a:cubicBezTo>
                      <a:pt x="62" y="889"/>
                      <a:pt x="79" y="881"/>
                      <a:pt x="90" y="870"/>
                    </a:cubicBezTo>
                    <a:cubicBezTo>
                      <a:pt x="115" y="795"/>
                      <a:pt x="90" y="768"/>
                      <a:pt x="74" y="686"/>
                    </a:cubicBezTo>
                    <a:cubicBezTo>
                      <a:pt x="102" y="597"/>
                      <a:pt x="111" y="508"/>
                      <a:pt x="141" y="418"/>
                    </a:cubicBezTo>
                    <a:cubicBezTo>
                      <a:pt x="147" y="401"/>
                      <a:pt x="144" y="380"/>
                      <a:pt x="157" y="368"/>
                    </a:cubicBezTo>
                    <a:cubicBezTo>
                      <a:pt x="195" y="331"/>
                      <a:pt x="220" y="288"/>
                      <a:pt x="258" y="251"/>
                    </a:cubicBezTo>
                    <a:cubicBezTo>
                      <a:pt x="289" y="154"/>
                      <a:pt x="249" y="243"/>
                      <a:pt x="325" y="167"/>
                    </a:cubicBezTo>
                    <a:cubicBezTo>
                      <a:pt x="339" y="153"/>
                      <a:pt x="346" y="133"/>
                      <a:pt x="358" y="117"/>
                    </a:cubicBezTo>
                    <a:cubicBezTo>
                      <a:pt x="396" y="70"/>
                      <a:pt x="392" y="91"/>
                      <a:pt x="442" y="50"/>
                    </a:cubicBezTo>
                    <a:cubicBezTo>
                      <a:pt x="454" y="40"/>
                      <a:pt x="460" y="22"/>
                      <a:pt x="475" y="16"/>
                    </a:cubicBezTo>
                    <a:cubicBezTo>
                      <a:pt x="507" y="4"/>
                      <a:pt x="542" y="5"/>
                      <a:pt x="576" y="0"/>
                    </a:cubicBezTo>
                    <a:cubicBezTo>
                      <a:pt x="677" y="11"/>
                      <a:pt x="766" y="18"/>
                      <a:pt x="861" y="50"/>
                    </a:cubicBezTo>
                    <a:cubicBezTo>
                      <a:pt x="912" y="128"/>
                      <a:pt x="878" y="83"/>
                      <a:pt x="961" y="167"/>
                    </a:cubicBezTo>
                    <a:cubicBezTo>
                      <a:pt x="972" y="178"/>
                      <a:pt x="994" y="201"/>
                      <a:pt x="994" y="201"/>
                    </a:cubicBezTo>
                    <a:cubicBezTo>
                      <a:pt x="1000" y="218"/>
                      <a:pt x="1001" y="237"/>
                      <a:pt x="1011" y="251"/>
                    </a:cubicBezTo>
                    <a:cubicBezTo>
                      <a:pt x="1029" y="277"/>
                      <a:pt x="1078" y="318"/>
                      <a:pt x="1078" y="318"/>
                    </a:cubicBezTo>
                    <a:cubicBezTo>
                      <a:pt x="1109" y="409"/>
                      <a:pt x="1129" y="475"/>
                      <a:pt x="1145" y="569"/>
                    </a:cubicBezTo>
                    <a:cubicBezTo>
                      <a:pt x="1158" y="803"/>
                      <a:pt x="1106" y="848"/>
                      <a:pt x="1229" y="971"/>
                    </a:cubicBezTo>
                    <a:cubicBezTo>
                      <a:pt x="1212" y="977"/>
                      <a:pt x="1196" y="983"/>
                      <a:pt x="1179" y="988"/>
                    </a:cubicBezTo>
                    <a:cubicBezTo>
                      <a:pt x="1157" y="994"/>
                      <a:pt x="1126" y="986"/>
                      <a:pt x="1112" y="1004"/>
                    </a:cubicBezTo>
                    <a:cubicBezTo>
                      <a:pt x="1074" y="1053"/>
                      <a:pt x="1170" y="1068"/>
                      <a:pt x="1179" y="1071"/>
                    </a:cubicBezTo>
                    <a:cubicBezTo>
                      <a:pt x="1168" y="1082"/>
                      <a:pt x="1161" y="1102"/>
                      <a:pt x="1145" y="1105"/>
                    </a:cubicBezTo>
                    <a:cubicBezTo>
                      <a:pt x="1128" y="1108"/>
                      <a:pt x="1111" y="1080"/>
                      <a:pt x="1095" y="1088"/>
                    </a:cubicBezTo>
                    <a:cubicBezTo>
                      <a:pt x="824" y="1224"/>
                      <a:pt x="1190" y="1142"/>
                      <a:pt x="911" y="1189"/>
                    </a:cubicBezTo>
                    <a:cubicBezTo>
                      <a:pt x="683" y="1143"/>
                      <a:pt x="958" y="1194"/>
                      <a:pt x="459" y="1155"/>
                    </a:cubicBezTo>
                    <a:cubicBezTo>
                      <a:pt x="429" y="1153"/>
                      <a:pt x="304" y="1109"/>
                      <a:pt x="291" y="1105"/>
                    </a:cubicBezTo>
                    <a:cubicBezTo>
                      <a:pt x="274" y="1099"/>
                      <a:pt x="241" y="1088"/>
                      <a:pt x="241" y="1088"/>
                    </a:cubicBezTo>
                    <a:cubicBezTo>
                      <a:pt x="203" y="1051"/>
                      <a:pt x="191" y="1055"/>
                      <a:pt x="224" y="105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9900"/>
                  </a:gs>
                  <a:gs pos="100000">
                    <a:srgbClr val="993300"/>
                  </a:gs>
                </a:gsLst>
                <a:lin ang="18900000" scaled="1"/>
              </a:gradFill>
              <a:ln w="9525">
                <a:solidFill>
                  <a:srgbClr val="785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523" name="Oval 35"/>
              <p:cNvSpPr>
                <a:spLocks noChangeAspect="1" noChangeArrowheads="1"/>
              </p:cNvSpPr>
              <p:nvPr/>
            </p:nvSpPr>
            <p:spPr bwMode="auto">
              <a:xfrm>
                <a:off x="1870" y="1647"/>
                <a:ext cx="565" cy="876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524" name="Oval 36" descr="Wide upward diagonal"/>
              <p:cNvSpPr>
                <a:spLocks noChangeAspect="1" noChangeArrowheads="1"/>
              </p:cNvSpPr>
              <p:nvPr/>
            </p:nvSpPr>
            <p:spPr bwMode="auto">
              <a:xfrm rot="-1030613">
                <a:off x="1739" y="1382"/>
                <a:ext cx="630" cy="380"/>
              </a:xfrm>
              <a:prstGeom prst="ellipse">
                <a:avLst/>
              </a:prstGeom>
              <a:pattFill prst="wdUpDiag">
                <a:fgClr>
                  <a:srgbClr val="0000CC"/>
                </a:fgClr>
                <a:bgClr>
                  <a:srgbClr val="FFFFFF"/>
                </a:bgClr>
              </a:pattFill>
              <a:ln w="1905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525" name="Arc 37"/>
              <p:cNvSpPr>
                <a:spLocks/>
              </p:cNvSpPr>
              <p:nvPr/>
            </p:nvSpPr>
            <p:spPr bwMode="auto">
              <a:xfrm rot="-1593903">
                <a:off x="2221" y="2016"/>
                <a:ext cx="190" cy="5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26" name="Arc 38"/>
              <p:cNvSpPr>
                <a:spLocks/>
              </p:cNvSpPr>
              <p:nvPr/>
            </p:nvSpPr>
            <p:spPr bwMode="auto">
              <a:xfrm rot="1593903" flipH="1">
                <a:off x="1945" y="2014"/>
                <a:ext cx="190" cy="5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1527" name="Group 39"/>
              <p:cNvGrpSpPr>
                <a:grpSpLocks/>
              </p:cNvGrpSpPr>
              <p:nvPr/>
            </p:nvGrpSpPr>
            <p:grpSpPr bwMode="auto">
              <a:xfrm>
                <a:off x="1930" y="2078"/>
                <a:ext cx="212" cy="149"/>
                <a:chOff x="1930" y="2078"/>
                <a:chExt cx="212" cy="149"/>
              </a:xfrm>
            </p:grpSpPr>
            <p:sp>
              <p:nvSpPr>
                <p:cNvPr id="191528" name="Oval 40"/>
                <p:cNvSpPr>
                  <a:spLocks noChangeAspect="1" noChangeArrowheads="1"/>
                </p:cNvSpPr>
                <p:nvPr/>
              </p:nvSpPr>
              <p:spPr bwMode="auto">
                <a:xfrm rot="907602">
                  <a:off x="1951" y="2078"/>
                  <a:ext cx="191" cy="11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CC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529" name="Oval 41"/>
                <p:cNvSpPr>
                  <a:spLocks noChangeAspect="1" noChangeArrowheads="1"/>
                </p:cNvSpPr>
                <p:nvPr/>
              </p:nvSpPr>
              <p:spPr bwMode="auto">
                <a:xfrm rot="907602">
                  <a:off x="1949" y="2107"/>
                  <a:ext cx="190" cy="8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530" name="Oval 42"/>
                <p:cNvSpPr>
                  <a:spLocks noChangeAspect="1" noChangeArrowheads="1"/>
                </p:cNvSpPr>
                <p:nvPr/>
              </p:nvSpPr>
              <p:spPr bwMode="auto">
                <a:xfrm>
                  <a:off x="2040" y="2114"/>
                  <a:ext cx="73" cy="7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93300"/>
                    </a:gs>
                    <a:gs pos="100000">
                      <a:srgbClr val="99CC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531" name="Oval 43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2068" y="2127"/>
                  <a:ext cx="33" cy="3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532" name="Freeform 44"/>
                <p:cNvSpPr>
                  <a:spLocks noChangeAspect="1"/>
                </p:cNvSpPr>
                <p:nvPr/>
              </p:nvSpPr>
              <p:spPr bwMode="auto">
                <a:xfrm flipH="1">
                  <a:off x="1930" y="2098"/>
                  <a:ext cx="192" cy="61"/>
                </a:xfrm>
                <a:custGeom>
                  <a:avLst/>
                  <a:gdLst/>
                  <a:ahLst/>
                  <a:cxnLst>
                    <a:cxn ang="0">
                      <a:pos x="0" y="400"/>
                    </a:cxn>
                    <a:cxn ang="0">
                      <a:pos x="27" y="480"/>
                    </a:cxn>
                    <a:cxn ang="0">
                      <a:pos x="147" y="546"/>
                    </a:cxn>
                    <a:cxn ang="0">
                      <a:pos x="373" y="560"/>
                    </a:cxn>
                    <a:cxn ang="0">
                      <a:pos x="333" y="546"/>
                    </a:cxn>
                    <a:cxn ang="0">
                      <a:pos x="293" y="520"/>
                    </a:cxn>
                    <a:cxn ang="0">
                      <a:pos x="240" y="440"/>
                    </a:cxn>
                    <a:cxn ang="0">
                      <a:pos x="227" y="400"/>
                    </a:cxn>
                    <a:cxn ang="0">
                      <a:pos x="320" y="413"/>
                    </a:cxn>
                    <a:cxn ang="0">
                      <a:pos x="440" y="453"/>
                    </a:cxn>
                    <a:cxn ang="0">
                      <a:pos x="480" y="466"/>
                    </a:cxn>
                    <a:cxn ang="0">
                      <a:pos x="520" y="480"/>
                    </a:cxn>
                    <a:cxn ang="0">
                      <a:pos x="640" y="466"/>
                    </a:cxn>
                    <a:cxn ang="0">
                      <a:pos x="560" y="413"/>
                    </a:cxn>
                    <a:cxn ang="0">
                      <a:pos x="493" y="333"/>
                    </a:cxn>
                    <a:cxn ang="0">
                      <a:pos x="653" y="360"/>
                    </a:cxn>
                    <a:cxn ang="0">
                      <a:pos x="693" y="373"/>
                    </a:cxn>
                    <a:cxn ang="0">
                      <a:pos x="733" y="386"/>
                    </a:cxn>
                    <a:cxn ang="0">
                      <a:pos x="960" y="373"/>
                    </a:cxn>
                    <a:cxn ang="0">
                      <a:pos x="920" y="360"/>
                    </a:cxn>
                    <a:cxn ang="0">
                      <a:pos x="813" y="253"/>
                    </a:cxn>
                    <a:cxn ang="0">
                      <a:pos x="827" y="213"/>
                    </a:cxn>
                    <a:cxn ang="0">
                      <a:pos x="947" y="253"/>
                    </a:cxn>
                    <a:cxn ang="0">
                      <a:pos x="1200" y="320"/>
                    </a:cxn>
                    <a:cxn ang="0">
                      <a:pos x="1360" y="306"/>
                    </a:cxn>
                    <a:cxn ang="0">
                      <a:pos x="1280" y="280"/>
                    </a:cxn>
                    <a:cxn ang="0">
                      <a:pos x="1240" y="266"/>
                    </a:cxn>
                    <a:cxn ang="0">
                      <a:pos x="1200" y="253"/>
                    </a:cxn>
                    <a:cxn ang="0">
                      <a:pos x="1133" y="186"/>
                    </a:cxn>
                    <a:cxn ang="0">
                      <a:pos x="1093" y="146"/>
                    </a:cxn>
                    <a:cxn ang="0">
                      <a:pos x="1200" y="160"/>
                    </a:cxn>
                    <a:cxn ang="0">
                      <a:pos x="1747" y="266"/>
                    </a:cxn>
                    <a:cxn ang="0">
                      <a:pos x="1813" y="253"/>
                    </a:cxn>
                    <a:cxn ang="0">
                      <a:pos x="1733" y="226"/>
                    </a:cxn>
                    <a:cxn ang="0">
                      <a:pos x="1693" y="213"/>
                    </a:cxn>
                    <a:cxn ang="0">
                      <a:pos x="1653" y="146"/>
                    </a:cxn>
                    <a:cxn ang="0">
                      <a:pos x="2200" y="280"/>
                    </a:cxn>
                    <a:cxn ang="0">
                      <a:pos x="2293" y="240"/>
                    </a:cxn>
                    <a:cxn ang="0">
                      <a:pos x="2213" y="226"/>
                    </a:cxn>
                    <a:cxn ang="0">
                      <a:pos x="2000" y="160"/>
                    </a:cxn>
                    <a:cxn ang="0">
                      <a:pos x="1893" y="93"/>
                    </a:cxn>
                    <a:cxn ang="0">
                      <a:pos x="1853" y="80"/>
                    </a:cxn>
                    <a:cxn ang="0">
                      <a:pos x="1480" y="0"/>
                    </a:cxn>
                    <a:cxn ang="0">
                      <a:pos x="1040" y="13"/>
                    </a:cxn>
                    <a:cxn ang="0">
                      <a:pos x="707" y="66"/>
                    </a:cxn>
                    <a:cxn ang="0">
                      <a:pos x="520" y="120"/>
                    </a:cxn>
                    <a:cxn ang="0">
                      <a:pos x="360" y="213"/>
                    </a:cxn>
                    <a:cxn ang="0">
                      <a:pos x="280" y="266"/>
                    </a:cxn>
                    <a:cxn ang="0">
                      <a:pos x="240" y="280"/>
                    </a:cxn>
                    <a:cxn ang="0">
                      <a:pos x="80" y="373"/>
                    </a:cxn>
                    <a:cxn ang="0">
                      <a:pos x="40" y="400"/>
                    </a:cxn>
                    <a:cxn ang="0">
                      <a:pos x="0" y="400"/>
                    </a:cxn>
                  </a:cxnLst>
                  <a:rect l="0" t="0" r="r" b="b"/>
                  <a:pathLst>
                    <a:path w="2395" h="603">
                      <a:moveTo>
                        <a:pt x="0" y="400"/>
                      </a:moveTo>
                      <a:cubicBezTo>
                        <a:pt x="9" y="427"/>
                        <a:pt x="9" y="458"/>
                        <a:pt x="27" y="480"/>
                      </a:cubicBezTo>
                      <a:cubicBezTo>
                        <a:pt x="61" y="522"/>
                        <a:pt x="102" y="531"/>
                        <a:pt x="147" y="546"/>
                      </a:cubicBezTo>
                      <a:cubicBezTo>
                        <a:pt x="232" y="603"/>
                        <a:pt x="198" y="592"/>
                        <a:pt x="373" y="560"/>
                      </a:cubicBezTo>
                      <a:cubicBezTo>
                        <a:pt x="387" y="557"/>
                        <a:pt x="346" y="552"/>
                        <a:pt x="333" y="546"/>
                      </a:cubicBezTo>
                      <a:cubicBezTo>
                        <a:pt x="319" y="539"/>
                        <a:pt x="306" y="529"/>
                        <a:pt x="293" y="520"/>
                      </a:cubicBezTo>
                      <a:cubicBezTo>
                        <a:pt x="275" y="493"/>
                        <a:pt x="258" y="467"/>
                        <a:pt x="240" y="440"/>
                      </a:cubicBezTo>
                      <a:cubicBezTo>
                        <a:pt x="232" y="428"/>
                        <a:pt x="214" y="404"/>
                        <a:pt x="227" y="400"/>
                      </a:cubicBezTo>
                      <a:cubicBezTo>
                        <a:pt x="257" y="390"/>
                        <a:pt x="289" y="409"/>
                        <a:pt x="320" y="413"/>
                      </a:cubicBezTo>
                      <a:cubicBezTo>
                        <a:pt x="413" y="444"/>
                        <a:pt x="373" y="431"/>
                        <a:pt x="440" y="453"/>
                      </a:cubicBezTo>
                      <a:cubicBezTo>
                        <a:pt x="453" y="457"/>
                        <a:pt x="467" y="462"/>
                        <a:pt x="480" y="466"/>
                      </a:cubicBezTo>
                      <a:cubicBezTo>
                        <a:pt x="493" y="471"/>
                        <a:pt x="520" y="480"/>
                        <a:pt x="520" y="480"/>
                      </a:cubicBezTo>
                      <a:cubicBezTo>
                        <a:pt x="560" y="475"/>
                        <a:pt x="619" y="501"/>
                        <a:pt x="640" y="466"/>
                      </a:cubicBezTo>
                      <a:cubicBezTo>
                        <a:pt x="656" y="439"/>
                        <a:pt x="583" y="436"/>
                        <a:pt x="560" y="413"/>
                      </a:cubicBezTo>
                      <a:cubicBezTo>
                        <a:pt x="509" y="362"/>
                        <a:pt x="531" y="389"/>
                        <a:pt x="493" y="333"/>
                      </a:cubicBezTo>
                      <a:cubicBezTo>
                        <a:pt x="559" y="312"/>
                        <a:pt x="592" y="339"/>
                        <a:pt x="653" y="360"/>
                      </a:cubicBezTo>
                      <a:cubicBezTo>
                        <a:pt x="666" y="364"/>
                        <a:pt x="680" y="369"/>
                        <a:pt x="693" y="373"/>
                      </a:cubicBezTo>
                      <a:cubicBezTo>
                        <a:pt x="706" y="377"/>
                        <a:pt x="733" y="386"/>
                        <a:pt x="733" y="386"/>
                      </a:cubicBezTo>
                      <a:cubicBezTo>
                        <a:pt x="809" y="382"/>
                        <a:pt x="885" y="383"/>
                        <a:pt x="960" y="373"/>
                      </a:cubicBezTo>
                      <a:cubicBezTo>
                        <a:pt x="974" y="371"/>
                        <a:pt x="932" y="368"/>
                        <a:pt x="920" y="360"/>
                      </a:cubicBezTo>
                      <a:cubicBezTo>
                        <a:pt x="875" y="330"/>
                        <a:pt x="858" y="284"/>
                        <a:pt x="813" y="253"/>
                      </a:cubicBezTo>
                      <a:cubicBezTo>
                        <a:pt x="818" y="240"/>
                        <a:pt x="813" y="215"/>
                        <a:pt x="827" y="213"/>
                      </a:cubicBezTo>
                      <a:cubicBezTo>
                        <a:pt x="869" y="207"/>
                        <a:pt x="907" y="240"/>
                        <a:pt x="947" y="253"/>
                      </a:cubicBezTo>
                      <a:cubicBezTo>
                        <a:pt x="1034" y="281"/>
                        <a:pt x="1110" y="306"/>
                        <a:pt x="1200" y="320"/>
                      </a:cubicBezTo>
                      <a:cubicBezTo>
                        <a:pt x="1253" y="315"/>
                        <a:pt x="1312" y="330"/>
                        <a:pt x="1360" y="306"/>
                      </a:cubicBezTo>
                      <a:cubicBezTo>
                        <a:pt x="1385" y="293"/>
                        <a:pt x="1307" y="289"/>
                        <a:pt x="1280" y="280"/>
                      </a:cubicBezTo>
                      <a:cubicBezTo>
                        <a:pt x="1267" y="276"/>
                        <a:pt x="1253" y="271"/>
                        <a:pt x="1240" y="266"/>
                      </a:cubicBezTo>
                      <a:cubicBezTo>
                        <a:pt x="1227" y="262"/>
                        <a:pt x="1200" y="253"/>
                        <a:pt x="1200" y="253"/>
                      </a:cubicBezTo>
                      <a:cubicBezTo>
                        <a:pt x="1127" y="204"/>
                        <a:pt x="1189" y="253"/>
                        <a:pt x="1133" y="186"/>
                      </a:cubicBezTo>
                      <a:cubicBezTo>
                        <a:pt x="1121" y="172"/>
                        <a:pt x="1075" y="153"/>
                        <a:pt x="1093" y="146"/>
                      </a:cubicBezTo>
                      <a:cubicBezTo>
                        <a:pt x="1127" y="133"/>
                        <a:pt x="1164" y="155"/>
                        <a:pt x="1200" y="160"/>
                      </a:cubicBezTo>
                      <a:cubicBezTo>
                        <a:pt x="1377" y="218"/>
                        <a:pt x="1564" y="236"/>
                        <a:pt x="1747" y="266"/>
                      </a:cubicBezTo>
                      <a:cubicBezTo>
                        <a:pt x="1769" y="262"/>
                        <a:pt x="1820" y="274"/>
                        <a:pt x="1813" y="253"/>
                      </a:cubicBezTo>
                      <a:cubicBezTo>
                        <a:pt x="1804" y="226"/>
                        <a:pt x="1760" y="235"/>
                        <a:pt x="1733" y="226"/>
                      </a:cubicBezTo>
                      <a:cubicBezTo>
                        <a:pt x="1720" y="222"/>
                        <a:pt x="1693" y="213"/>
                        <a:pt x="1693" y="213"/>
                      </a:cubicBezTo>
                      <a:cubicBezTo>
                        <a:pt x="1601" y="152"/>
                        <a:pt x="1583" y="171"/>
                        <a:pt x="1653" y="146"/>
                      </a:cubicBezTo>
                      <a:cubicBezTo>
                        <a:pt x="1804" y="248"/>
                        <a:pt x="2026" y="266"/>
                        <a:pt x="2200" y="280"/>
                      </a:cubicBezTo>
                      <a:cubicBezTo>
                        <a:pt x="2284" y="263"/>
                        <a:pt x="2395" y="263"/>
                        <a:pt x="2293" y="240"/>
                      </a:cubicBezTo>
                      <a:cubicBezTo>
                        <a:pt x="2267" y="234"/>
                        <a:pt x="2239" y="233"/>
                        <a:pt x="2213" y="226"/>
                      </a:cubicBezTo>
                      <a:cubicBezTo>
                        <a:pt x="2143" y="209"/>
                        <a:pt x="2069" y="182"/>
                        <a:pt x="2000" y="160"/>
                      </a:cubicBezTo>
                      <a:cubicBezTo>
                        <a:pt x="1957" y="97"/>
                        <a:pt x="1988" y="125"/>
                        <a:pt x="1893" y="93"/>
                      </a:cubicBezTo>
                      <a:cubicBezTo>
                        <a:pt x="1880" y="89"/>
                        <a:pt x="1853" y="80"/>
                        <a:pt x="1853" y="80"/>
                      </a:cubicBezTo>
                      <a:cubicBezTo>
                        <a:pt x="1755" y="14"/>
                        <a:pt x="1594" y="12"/>
                        <a:pt x="1480" y="0"/>
                      </a:cubicBezTo>
                      <a:cubicBezTo>
                        <a:pt x="1333" y="4"/>
                        <a:pt x="1187" y="6"/>
                        <a:pt x="1040" y="13"/>
                      </a:cubicBezTo>
                      <a:cubicBezTo>
                        <a:pt x="929" y="18"/>
                        <a:pt x="818" y="52"/>
                        <a:pt x="707" y="66"/>
                      </a:cubicBezTo>
                      <a:cubicBezTo>
                        <a:pt x="649" y="81"/>
                        <a:pt x="572" y="91"/>
                        <a:pt x="520" y="120"/>
                      </a:cubicBezTo>
                      <a:cubicBezTo>
                        <a:pt x="461" y="153"/>
                        <a:pt x="423" y="193"/>
                        <a:pt x="360" y="213"/>
                      </a:cubicBezTo>
                      <a:cubicBezTo>
                        <a:pt x="333" y="231"/>
                        <a:pt x="310" y="255"/>
                        <a:pt x="280" y="266"/>
                      </a:cubicBezTo>
                      <a:cubicBezTo>
                        <a:pt x="267" y="271"/>
                        <a:pt x="252" y="273"/>
                        <a:pt x="240" y="280"/>
                      </a:cubicBezTo>
                      <a:cubicBezTo>
                        <a:pt x="181" y="313"/>
                        <a:pt x="143" y="353"/>
                        <a:pt x="80" y="373"/>
                      </a:cubicBezTo>
                      <a:cubicBezTo>
                        <a:pt x="67" y="382"/>
                        <a:pt x="50" y="387"/>
                        <a:pt x="40" y="400"/>
                      </a:cubicBezTo>
                      <a:cubicBezTo>
                        <a:pt x="10" y="438"/>
                        <a:pt x="48" y="472"/>
                        <a:pt x="0" y="40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99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533" name="Freeform 45"/>
                <p:cNvSpPr>
                  <a:spLocks noChangeAspect="1"/>
                </p:cNvSpPr>
                <p:nvPr/>
              </p:nvSpPr>
              <p:spPr bwMode="auto">
                <a:xfrm flipH="1">
                  <a:off x="1941" y="2152"/>
                  <a:ext cx="158" cy="75"/>
                </a:xfrm>
                <a:custGeom>
                  <a:avLst/>
                  <a:gdLst/>
                  <a:ahLst/>
                  <a:cxnLst>
                    <a:cxn ang="0">
                      <a:pos x="0" y="469"/>
                    </a:cxn>
                    <a:cxn ang="0">
                      <a:pos x="134" y="695"/>
                    </a:cxn>
                    <a:cxn ang="0">
                      <a:pos x="147" y="789"/>
                    </a:cxn>
                    <a:cxn ang="0">
                      <a:pos x="107" y="912"/>
                    </a:cxn>
                    <a:cxn ang="0">
                      <a:pos x="147" y="855"/>
                    </a:cxn>
                    <a:cxn ang="0">
                      <a:pos x="174" y="775"/>
                    </a:cxn>
                    <a:cxn ang="0">
                      <a:pos x="187" y="735"/>
                    </a:cxn>
                    <a:cxn ang="0">
                      <a:pos x="174" y="615"/>
                    </a:cxn>
                    <a:cxn ang="0">
                      <a:pos x="267" y="575"/>
                    </a:cxn>
                    <a:cxn ang="0">
                      <a:pos x="467" y="549"/>
                    </a:cxn>
                    <a:cxn ang="0">
                      <a:pos x="547" y="709"/>
                    </a:cxn>
                    <a:cxn ang="0">
                      <a:pos x="560" y="749"/>
                    </a:cxn>
                    <a:cxn ang="0">
                      <a:pos x="534" y="829"/>
                    </a:cxn>
                    <a:cxn ang="0">
                      <a:pos x="560" y="829"/>
                    </a:cxn>
                    <a:cxn ang="0">
                      <a:pos x="587" y="789"/>
                    </a:cxn>
                    <a:cxn ang="0">
                      <a:pos x="572" y="557"/>
                    </a:cxn>
                    <a:cxn ang="0">
                      <a:pos x="802" y="497"/>
                    </a:cxn>
                    <a:cxn ang="0">
                      <a:pos x="920" y="509"/>
                    </a:cxn>
                    <a:cxn ang="0">
                      <a:pos x="1000" y="602"/>
                    </a:cxn>
                    <a:cxn ang="0">
                      <a:pos x="1107" y="709"/>
                    </a:cxn>
                    <a:cxn ang="0">
                      <a:pos x="1247" y="692"/>
                    </a:cxn>
                    <a:cxn ang="0">
                      <a:pos x="1134" y="682"/>
                    </a:cxn>
                    <a:cxn ang="0">
                      <a:pos x="1107" y="642"/>
                    </a:cxn>
                    <a:cxn ang="0">
                      <a:pos x="1027" y="589"/>
                    </a:cxn>
                    <a:cxn ang="0">
                      <a:pos x="1000" y="549"/>
                    </a:cxn>
                    <a:cxn ang="0">
                      <a:pos x="974" y="469"/>
                    </a:cxn>
                    <a:cxn ang="0">
                      <a:pos x="1214" y="349"/>
                    </a:cxn>
                    <a:cxn ang="0">
                      <a:pos x="1254" y="322"/>
                    </a:cxn>
                    <a:cxn ang="0">
                      <a:pos x="1387" y="442"/>
                    </a:cxn>
                    <a:cxn ang="0">
                      <a:pos x="1614" y="495"/>
                    </a:cxn>
                    <a:cxn ang="0">
                      <a:pos x="1782" y="457"/>
                    </a:cxn>
                    <a:cxn ang="0">
                      <a:pos x="1640" y="469"/>
                    </a:cxn>
                    <a:cxn ang="0">
                      <a:pos x="1600" y="442"/>
                    </a:cxn>
                    <a:cxn ang="0">
                      <a:pos x="1492" y="367"/>
                    </a:cxn>
                    <a:cxn ang="0">
                      <a:pos x="1454" y="295"/>
                    </a:cxn>
                    <a:cxn ang="0">
                      <a:pos x="1457" y="257"/>
                    </a:cxn>
                    <a:cxn ang="0">
                      <a:pos x="1487" y="242"/>
                    </a:cxn>
                    <a:cxn ang="0">
                      <a:pos x="1537" y="197"/>
                    </a:cxn>
                    <a:cxn ang="0">
                      <a:pos x="1692" y="117"/>
                    </a:cxn>
                    <a:cxn ang="0">
                      <a:pos x="1854" y="189"/>
                    </a:cxn>
                    <a:cxn ang="0">
                      <a:pos x="1974" y="175"/>
                    </a:cxn>
                    <a:cxn ang="0">
                      <a:pos x="1760" y="135"/>
                    </a:cxn>
                    <a:cxn ang="0">
                      <a:pos x="1654" y="40"/>
                    </a:cxn>
                    <a:cxn ang="0">
                      <a:pos x="1577" y="102"/>
                    </a:cxn>
                    <a:cxn ang="0">
                      <a:pos x="1497" y="152"/>
                    </a:cxn>
                    <a:cxn ang="0">
                      <a:pos x="1267" y="282"/>
                    </a:cxn>
                    <a:cxn ang="0">
                      <a:pos x="1187" y="309"/>
                    </a:cxn>
                    <a:cxn ang="0">
                      <a:pos x="1147" y="322"/>
                    </a:cxn>
                    <a:cxn ang="0">
                      <a:pos x="1107" y="349"/>
                    </a:cxn>
                    <a:cxn ang="0">
                      <a:pos x="1027" y="375"/>
                    </a:cxn>
                    <a:cxn ang="0">
                      <a:pos x="854" y="442"/>
                    </a:cxn>
                    <a:cxn ang="0">
                      <a:pos x="334" y="522"/>
                    </a:cxn>
                    <a:cxn ang="0">
                      <a:pos x="267" y="522"/>
                    </a:cxn>
                    <a:cxn ang="0">
                      <a:pos x="160" y="535"/>
                    </a:cxn>
                    <a:cxn ang="0">
                      <a:pos x="40" y="522"/>
                    </a:cxn>
                    <a:cxn ang="0">
                      <a:pos x="27" y="482"/>
                    </a:cxn>
                    <a:cxn ang="0">
                      <a:pos x="0" y="469"/>
                    </a:cxn>
                  </a:cxnLst>
                  <a:rect l="0" t="0" r="r" b="b"/>
                  <a:pathLst>
                    <a:path w="1974" h="926">
                      <a:moveTo>
                        <a:pt x="0" y="469"/>
                      </a:moveTo>
                      <a:cubicBezTo>
                        <a:pt x="55" y="542"/>
                        <a:pt x="104" y="609"/>
                        <a:pt x="134" y="695"/>
                      </a:cubicBezTo>
                      <a:cubicBezTo>
                        <a:pt x="138" y="726"/>
                        <a:pt x="147" y="757"/>
                        <a:pt x="147" y="789"/>
                      </a:cubicBezTo>
                      <a:cubicBezTo>
                        <a:pt x="147" y="820"/>
                        <a:pt x="92" y="882"/>
                        <a:pt x="107" y="912"/>
                      </a:cubicBezTo>
                      <a:cubicBezTo>
                        <a:pt x="114" y="926"/>
                        <a:pt x="138" y="868"/>
                        <a:pt x="147" y="855"/>
                      </a:cubicBezTo>
                      <a:cubicBezTo>
                        <a:pt x="156" y="828"/>
                        <a:pt x="165" y="802"/>
                        <a:pt x="174" y="775"/>
                      </a:cubicBezTo>
                      <a:cubicBezTo>
                        <a:pt x="178" y="762"/>
                        <a:pt x="187" y="735"/>
                        <a:pt x="187" y="735"/>
                      </a:cubicBezTo>
                      <a:cubicBezTo>
                        <a:pt x="183" y="695"/>
                        <a:pt x="167" y="655"/>
                        <a:pt x="174" y="615"/>
                      </a:cubicBezTo>
                      <a:cubicBezTo>
                        <a:pt x="178" y="594"/>
                        <a:pt x="258" y="576"/>
                        <a:pt x="267" y="575"/>
                      </a:cubicBezTo>
                      <a:cubicBezTo>
                        <a:pt x="574" y="530"/>
                        <a:pt x="279" y="585"/>
                        <a:pt x="467" y="549"/>
                      </a:cubicBezTo>
                      <a:cubicBezTo>
                        <a:pt x="534" y="651"/>
                        <a:pt x="511" y="600"/>
                        <a:pt x="547" y="709"/>
                      </a:cubicBezTo>
                      <a:cubicBezTo>
                        <a:pt x="551" y="722"/>
                        <a:pt x="560" y="749"/>
                        <a:pt x="560" y="749"/>
                      </a:cubicBezTo>
                      <a:cubicBezTo>
                        <a:pt x="551" y="776"/>
                        <a:pt x="543" y="802"/>
                        <a:pt x="534" y="829"/>
                      </a:cubicBezTo>
                      <a:cubicBezTo>
                        <a:pt x="519" y="873"/>
                        <a:pt x="503" y="898"/>
                        <a:pt x="560" y="829"/>
                      </a:cubicBezTo>
                      <a:cubicBezTo>
                        <a:pt x="570" y="817"/>
                        <a:pt x="578" y="802"/>
                        <a:pt x="587" y="789"/>
                      </a:cubicBezTo>
                      <a:cubicBezTo>
                        <a:pt x="608" y="725"/>
                        <a:pt x="588" y="621"/>
                        <a:pt x="572" y="557"/>
                      </a:cubicBezTo>
                      <a:cubicBezTo>
                        <a:pt x="645" y="532"/>
                        <a:pt x="726" y="512"/>
                        <a:pt x="802" y="497"/>
                      </a:cubicBezTo>
                      <a:cubicBezTo>
                        <a:pt x="927" y="472"/>
                        <a:pt x="838" y="536"/>
                        <a:pt x="920" y="509"/>
                      </a:cubicBezTo>
                      <a:cubicBezTo>
                        <a:pt x="989" y="531"/>
                        <a:pt x="957" y="550"/>
                        <a:pt x="1000" y="602"/>
                      </a:cubicBezTo>
                      <a:cubicBezTo>
                        <a:pt x="1033" y="642"/>
                        <a:pt x="1085" y="714"/>
                        <a:pt x="1107" y="709"/>
                      </a:cubicBezTo>
                      <a:cubicBezTo>
                        <a:pt x="1129" y="704"/>
                        <a:pt x="1231" y="708"/>
                        <a:pt x="1247" y="692"/>
                      </a:cubicBezTo>
                      <a:cubicBezTo>
                        <a:pt x="1257" y="682"/>
                        <a:pt x="1147" y="692"/>
                        <a:pt x="1134" y="682"/>
                      </a:cubicBezTo>
                      <a:cubicBezTo>
                        <a:pt x="1121" y="672"/>
                        <a:pt x="1119" y="653"/>
                        <a:pt x="1107" y="642"/>
                      </a:cubicBezTo>
                      <a:cubicBezTo>
                        <a:pt x="1083" y="621"/>
                        <a:pt x="1027" y="589"/>
                        <a:pt x="1027" y="589"/>
                      </a:cubicBezTo>
                      <a:cubicBezTo>
                        <a:pt x="1018" y="576"/>
                        <a:pt x="1006" y="564"/>
                        <a:pt x="1000" y="549"/>
                      </a:cubicBezTo>
                      <a:cubicBezTo>
                        <a:pt x="989" y="523"/>
                        <a:pt x="974" y="469"/>
                        <a:pt x="974" y="469"/>
                      </a:cubicBezTo>
                      <a:cubicBezTo>
                        <a:pt x="1010" y="436"/>
                        <a:pt x="1167" y="373"/>
                        <a:pt x="1214" y="349"/>
                      </a:cubicBezTo>
                      <a:cubicBezTo>
                        <a:pt x="1227" y="340"/>
                        <a:pt x="1254" y="322"/>
                        <a:pt x="1254" y="322"/>
                      </a:cubicBezTo>
                      <a:cubicBezTo>
                        <a:pt x="1337" y="349"/>
                        <a:pt x="1308" y="407"/>
                        <a:pt x="1387" y="442"/>
                      </a:cubicBezTo>
                      <a:cubicBezTo>
                        <a:pt x="1466" y="477"/>
                        <a:pt x="1529" y="485"/>
                        <a:pt x="1614" y="495"/>
                      </a:cubicBezTo>
                      <a:cubicBezTo>
                        <a:pt x="1636" y="491"/>
                        <a:pt x="1766" y="473"/>
                        <a:pt x="1782" y="457"/>
                      </a:cubicBezTo>
                      <a:cubicBezTo>
                        <a:pt x="1792" y="447"/>
                        <a:pt x="1653" y="475"/>
                        <a:pt x="1640" y="469"/>
                      </a:cubicBezTo>
                      <a:cubicBezTo>
                        <a:pt x="1626" y="462"/>
                        <a:pt x="1612" y="452"/>
                        <a:pt x="1600" y="442"/>
                      </a:cubicBezTo>
                      <a:cubicBezTo>
                        <a:pt x="1580" y="423"/>
                        <a:pt x="1516" y="391"/>
                        <a:pt x="1492" y="367"/>
                      </a:cubicBezTo>
                      <a:cubicBezTo>
                        <a:pt x="1468" y="343"/>
                        <a:pt x="1460" y="313"/>
                        <a:pt x="1454" y="295"/>
                      </a:cubicBezTo>
                      <a:cubicBezTo>
                        <a:pt x="1503" y="263"/>
                        <a:pt x="1402" y="276"/>
                        <a:pt x="1457" y="257"/>
                      </a:cubicBezTo>
                      <a:cubicBezTo>
                        <a:pt x="1481" y="242"/>
                        <a:pt x="1474" y="252"/>
                        <a:pt x="1487" y="242"/>
                      </a:cubicBezTo>
                      <a:cubicBezTo>
                        <a:pt x="1500" y="232"/>
                        <a:pt x="1503" y="218"/>
                        <a:pt x="1537" y="197"/>
                      </a:cubicBezTo>
                      <a:cubicBezTo>
                        <a:pt x="1571" y="176"/>
                        <a:pt x="1639" y="118"/>
                        <a:pt x="1692" y="117"/>
                      </a:cubicBezTo>
                      <a:cubicBezTo>
                        <a:pt x="1750" y="136"/>
                        <a:pt x="1789" y="212"/>
                        <a:pt x="1854" y="189"/>
                      </a:cubicBezTo>
                      <a:cubicBezTo>
                        <a:pt x="1919" y="166"/>
                        <a:pt x="1909" y="198"/>
                        <a:pt x="1974" y="175"/>
                      </a:cubicBezTo>
                      <a:cubicBezTo>
                        <a:pt x="1902" y="161"/>
                        <a:pt x="1829" y="159"/>
                        <a:pt x="1760" y="135"/>
                      </a:cubicBezTo>
                      <a:cubicBezTo>
                        <a:pt x="1713" y="88"/>
                        <a:pt x="1721" y="18"/>
                        <a:pt x="1654" y="40"/>
                      </a:cubicBezTo>
                      <a:cubicBezTo>
                        <a:pt x="1694" y="0"/>
                        <a:pt x="1624" y="81"/>
                        <a:pt x="1577" y="102"/>
                      </a:cubicBezTo>
                      <a:cubicBezTo>
                        <a:pt x="1551" y="113"/>
                        <a:pt x="1497" y="152"/>
                        <a:pt x="1497" y="152"/>
                      </a:cubicBezTo>
                      <a:cubicBezTo>
                        <a:pt x="1408" y="212"/>
                        <a:pt x="1367" y="249"/>
                        <a:pt x="1267" y="282"/>
                      </a:cubicBezTo>
                      <a:cubicBezTo>
                        <a:pt x="1161" y="317"/>
                        <a:pt x="1293" y="273"/>
                        <a:pt x="1187" y="309"/>
                      </a:cubicBezTo>
                      <a:cubicBezTo>
                        <a:pt x="1174" y="313"/>
                        <a:pt x="1147" y="322"/>
                        <a:pt x="1147" y="322"/>
                      </a:cubicBezTo>
                      <a:cubicBezTo>
                        <a:pt x="1134" y="331"/>
                        <a:pt x="1122" y="343"/>
                        <a:pt x="1107" y="349"/>
                      </a:cubicBezTo>
                      <a:cubicBezTo>
                        <a:pt x="1081" y="360"/>
                        <a:pt x="1027" y="375"/>
                        <a:pt x="1027" y="375"/>
                      </a:cubicBezTo>
                      <a:cubicBezTo>
                        <a:pt x="974" y="411"/>
                        <a:pt x="916" y="421"/>
                        <a:pt x="854" y="442"/>
                      </a:cubicBezTo>
                      <a:cubicBezTo>
                        <a:pt x="681" y="500"/>
                        <a:pt x="518" y="511"/>
                        <a:pt x="334" y="522"/>
                      </a:cubicBezTo>
                      <a:cubicBezTo>
                        <a:pt x="238" y="534"/>
                        <a:pt x="296" y="520"/>
                        <a:pt x="267" y="522"/>
                      </a:cubicBezTo>
                      <a:cubicBezTo>
                        <a:pt x="238" y="524"/>
                        <a:pt x="198" y="535"/>
                        <a:pt x="160" y="535"/>
                      </a:cubicBezTo>
                      <a:cubicBezTo>
                        <a:pt x="120" y="531"/>
                        <a:pt x="77" y="537"/>
                        <a:pt x="40" y="522"/>
                      </a:cubicBezTo>
                      <a:cubicBezTo>
                        <a:pt x="27" y="517"/>
                        <a:pt x="35" y="493"/>
                        <a:pt x="27" y="482"/>
                      </a:cubicBezTo>
                      <a:cubicBezTo>
                        <a:pt x="21" y="474"/>
                        <a:pt x="9" y="473"/>
                        <a:pt x="0" y="46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99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534" name="Freeform 46"/>
                <p:cNvSpPr>
                  <a:spLocks/>
                </p:cNvSpPr>
                <p:nvPr/>
              </p:nvSpPr>
              <p:spPr bwMode="auto">
                <a:xfrm>
                  <a:off x="2048" y="2148"/>
                  <a:ext cx="11" cy="27"/>
                </a:xfrm>
                <a:custGeom>
                  <a:avLst/>
                  <a:gdLst/>
                  <a:ahLst/>
                  <a:cxnLst>
                    <a:cxn ang="0">
                      <a:pos x="58" y="7"/>
                    </a:cxn>
                    <a:cxn ang="0">
                      <a:pos x="6" y="33"/>
                    </a:cxn>
                    <a:cxn ang="0">
                      <a:pos x="24" y="105"/>
                    </a:cxn>
                    <a:cxn ang="0">
                      <a:pos x="88" y="149"/>
                    </a:cxn>
                    <a:cxn ang="0">
                      <a:pos x="144" y="137"/>
                    </a:cxn>
                    <a:cxn ang="0">
                      <a:pos x="80" y="77"/>
                    </a:cxn>
                    <a:cxn ang="0">
                      <a:pos x="58" y="7"/>
                    </a:cxn>
                  </a:cxnLst>
                  <a:rect l="0" t="0" r="r" b="b"/>
                  <a:pathLst>
                    <a:path w="145" h="154">
                      <a:moveTo>
                        <a:pt x="58" y="7"/>
                      </a:moveTo>
                      <a:cubicBezTo>
                        <a:pt x="46" y="0"/>
                        <a:pt x="12" y="17"/>
                        <a:pt x="6" y="33"/>
                      </a:cubicBezTo>
                      <a:cubicBezTo>
                        <a:pt x="0" y="49"/>
                        <a:pt x="10" y="86"/>
                        <a:pt x="24" y="105"/>
                      </a:cubicBezTo>
                      <a:cubicBezTo>
                        <a:pt x="38" y="124"/>
                        <a:pt x="68" y="144"/>
                        <a:pt x="88" y="149"/>
                      </a:cubicBezTo>
                      <a:cubicBezTo>
                        <a:pt x="108" y="154"/>
                        <a:pt x="145" y="149"/>
                        <a:pt x="144" y="137"/>
                      </a:cubicBezTo>
                      <a:cubicBezTo>
                        <a:pt x="143" y="125"/>
                        <a:pt x="95" y="98"/>
                        <a:pt x="80" y="77"/>
                      </a:cubicBezTo>
                      <a:cubicBezTo>
                        <a:pt x="65" y="56"/>
                        <a:pt x="70" y="14"/>
                        <a:pt x="58" y="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1535" name="Group 47"/>
              <p:cNvGrpSpPr>
                <a:grpSpLocks/>
              </p:cNvGrpSpPr>
              <p:nvPr/>
            </p:nvGrpSpPr>
            <p:grpSpPr bwMode="auto">
              <a:xfrm>
                <a:off x="2180" y="2078"/>
                <a:ext cx="218" cy="149"/>
                <a:chOff x="2180" y="2078"/>
                <a:chExt cx="218" cy="149"/>
              </a:xfrm>
            </p:grpSpPr>
            <p:sp>
              <p:nvSpPr>
                <p:cNvPr id="191536" name="Oval 48"/>
                <p:cNvSpPr>
                  <a:spLocks noChangeAspect="1" noChangeArrowheads="1"/>
                </p:cNvSpPr>
                <p:nvPr/>
              </p:nvSpPr>
              <p:spPr bwMode="auto">
                <a:xfrm rot="20692398" flipH="1">
                  <a:off x="2180" y="2078"/>
                  <a:ext cx="191" cy="11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CC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537" name="Oval 49"/>
                <p:cNvSpPr>
                  <a:spLocks noChangeAspect="1" noChangeArrowheads="1"/>
                </p:cNvSpPr>
                <p:nvPr/>
              </p:nvSpPr>
              <p:spPr bwMode="auto">
                <a:xfrm rot="20692398" flipH="1">
                  <a:off x="2183" y="2107"/>
                  <a:ext cx="190" cy="8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538" name="Oval 50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2273" y="2114"/>
                  <a:ext cx="73" cy="7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93300"/>
                    </a:gs>
                    <a:gs pos="100000">
                      <a:srgbClr val="99CC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539" name="Oval 51"/>
                <p:cNvSpPr>
                  <a:spLocks noChangeAspect="1" noChangeArrowheads="1"/>
                </p:cNvSpPr>
                <p:nvPr/>
              </p:nvSpPr>
              <p:spPr bwMode="auto">
                <a:xfrm>
                  <a:off x="2305" y="2125"/>
                  <a:ext cx="33" cy="3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540" name="Freeform 52"/>
                <p:cNvSpPr>
                  <a:spLocks noChangeAspect="1"/>
                </p:cNvSpPr>
                <p:nvPr/>
              </p:nvSpPr>
              <p:spPr bwMode="auto">
                <a:xfrm rot="180767">
                  <a:off x="2204" y="2100"/>
                  <a:ext cx="194" cy="75"/>
                </a:xfrm>
                <a:custGeom>
                  <a:avLst/>
                  <a:gdLst/>
                  <a:ahLst/>
                  <a:cxnLst>
                    <a:cxn ang="0">
                      <a:pos x="0" y="400"/>
                    </a:cxn>
                    <a:cxn ang="0">
                      <a:pos x="27" y="480"/>
                    </a:cxn>
                    <a:cxn ang="0">
                      <a:pos x="147" y="546"/>
                    </a:cxn>
                    <a:cxn ang="0">
                      <a:pos x="373" y="560"/>
                    </a:cxn>
                    <a:cxn ang="0">
                      <a:pos x="333" y="546"/>
                    </a:cxn>
                    <a:cxn ang="0">
                      <a:pos x="293" y="520"/>
                    </a:cxn>
                    <a:cxn ang="0">
                      <a:pos x="240" y="440"/>
                    </a:cxn>
                    <a:cxn ang="0">
                      <a:pos x="227" y="400"/>
                    </a:cxn>
                    <a:cxn ang="0">
                      <a:pos x="320" y="413"/>
                    </a:cxn>
                    <a:cxn ang="0">
                      <a:pos x="440" y="453"/>
                    </a:cxn>
                    <a:cxn ang="0">
                      <a:pos x="480" y="466"/>
                    </a:cxn>
                    <a:cxn ang="0">
                      <a:pos x="520" y="480"/>
                    </a:cxn>
                    <a:cxn ang="0">
                      <a:pos x="640" y="466"/>
                    </a:cxn>
                    <a:cxn ang="0">
                      <a:pos x="560" y="413"/>
                    </a:cxn>
                    <a:cxn ang="0">
                      <a:pos x="493" y="333"/>
                    </a:cxn>
                    <a:cxn ang="0">
                      <a:pos x="653" y="360"/>
                    </a:cxn>
                    <a:cxn ang="0">
                      <a:pos x="693" y="373"/>
                    </a:cxn>
                    <a:cxn ang="0">
                      <a:pos x="733" y="386"/>
                    </a:cxn>
                    <a:cxn ang="0">
                      <a:pos x="960" y="373"/>
                    </a:cxn>
                    <a:cxn ang="0">
                      <a:pos x="920" y="360"/>
                    </a:cxn>
                    <a:cxn ang="0">
                      <a:pos x="813" y="253"/>
                    </a:cxn>
                    <a:cxn ang="0">
                      <a:pos x="827" y="213"/>
                    </a:cxn>
                    <a:cxn ang="0">
                      <a:pos x="947" y="253"/>
                    </a:cxn>
                    <a:cxn ang="0">
                      <a:pos x="1200" y="320"/>
                    </a:cxn>
                    <a:cxn ang="0">
                      <a:pos x="1360" y="306"/>
                    </a:cxn>
                    <a:cxn ang="0">
                      <a:pos x="1280" y="280"/>
                    </a:cxn>
                    <a:cxn ang="0">
                      <a:pos x="1240" y="266"/>
                    </a:cxn>
                    <a:cxn ang="0">
                      <a:pos x="1200" y="253"/>
                    </a:cxn>
                    <a:cxn ang="0">
                      <a:pos x="1133" y="186"/>
                    </a:cxn>
                    <a:cxn ang="0">
                      <a:pos x="1093" y="146"/>
                    </a:cxn>
                    <a:cxn ang="0">
                      <a:pos x="1200" y="160"/>
                    </a:cxn>
                    <a:cxn ang="0">
                      <a:pos x="1747" y="266"/>
                    </a:cxn>
                    <a:cxn ang="0">
                      <a:pos x="1813" y="253"/>
                    </a:cxn>
                    <a:cxn ang="0">
                      <a:pos x="1733" y="226"/>
                    </a:cxn>
                    <a:cxn ang="0">
                      <a:pos x="1693" y="213"/>
                    </a:cxn>
                    <a:cxn ang="0">
                      <a:pos x="1653" y="146"/>
                    </a:cxn>
                    <a:cxn ang="0">
                      <a:pos x="2200" y="280"/>
                    </a:cxn>
                    <a:cxn ang="0">
                      <a:pos x="2293" y="240"/>
                    </a:cxn>
                    <a:cxn ang="0">
                      <a:pos x="2213" y="226"/>
                    </a:cxn>
                    <a:cxn ang="0">
                      <a:pos x="2000" y="160"/>
                    </a:cxn>
                    <a:cxn ang="0">
                      <a:pos x="1893" y="93"/>
                    </a:cxn>
                    <a:cxn ang="0">
                      <a:pos x="1853" y="80"/>
                    </a:cxn>
                    <a:cxn ang="0">
                      <a:pos x="1480" y="0"/>
                    </a:cxn>
                    <a:cxn ang="0">
                      <a:pos x="1040" y="13"/>
                    </a:cxn>
                    <a:cxn ang="0">
                      <a:pos x="707" y="66"/>
                    </a:cxn>
                    <a:cxn ang="0">
                      <a:pos x="520" y="120"/>
                    </a:cxn>
                    <a:cxn ang="0">
                      <a:pos x="360" y="213"/>
                    </a:cxn>
                    <a:cxn ang="0">
                      <a:pos x="280" y="266"/>
                    </a:cxn>
                    <a:cxn ang="0">
                      <a:pos x="240" y="280"/>
                    </a:cxn>
                    <a:cxn ang="0">
                      <a:pos x="80" y="373"/>
                    </a:cxn>
                    <a:cxn ang="0">
                      <a:pos x="40" y="400"/>
                    </a:cxn>
                    <a:cxn ang="0">
                      <a:pos x="0" y="400"/>
                    </a:cxn>
                  </a:cxnLst>
                  <a:rect l="0" t="0" r="r" b="b"/>
                  <a:pathLst>
                    <a:path w="2395" h="603">
                      <a:moveTo>
                        <a:pt x="0" y="400"/>
                      </a:moveTo>
                      <a:cubicBezTo>
                        <a:pt x="9" y="427"/>
                        <a:pt x="9" y="458"/>
                        <a:pt x="27" y="480"/>
                      </a:cubicBezTo>
                      <a:cubicBezTo>
                        <a:pt x="61" y="522"/>
                        <a:pt x="102" y="531"/>
                        <a:pt x="147" y="546"/>
                      </a:cubicBezTo>
                      <a:cubicBezTo>
                        <a:pt x="232" y="603"/>
                        <a:pt x="198" y="592"/>
                        <a:pt x="373" y="560"/>
                      </a:cubicBezTo>
                      <a:cubicBezTo>
                        <a:pt x="387" y="557"/>
                        <a:pt x="346" y="552"/>
                        <a:pt x="333" y="546"/>
                      </a:cubicBezTo>
                      <a:cubicBezTo>
                        <a:pt x="319" y="539"/>
                        <a:pt x="306" y="529"/>
                        <a:pt x="293" y="520"/>
                      </a:cubicBezTo>
                      <a:cubicBezTo>
                        <a:pt x="275" y="493"/>
                        <a:pt x="258" y="467"/>
                        <a:pt x="240" y="440"/>
                      </a:cubicBezTo>
                      <a:cubicBezTo>
                        <a:pt x="232" y="428"/>
                        <a:pt x="214" y="404"/>
                        <a:pt x="227" y="400"/>
                      </a:cubicBezTo>
                      <a:cubicBezTo>
                        <a:pt x="257" y="390"/>
                        <a:pt x="289" y="409"/>
                        <a:pt x="320" y="413"/>
                      </a:cubicBezTo>
                      <a:cubicBezTo>
                        <a:pt x="413" y="444"/>
                        <a:pt x="373" y="431"/>
                        <a:pt x="440" y="453"/>
                      </a:cubicBezTo>
                      <a:cubicBezTo>
                        <a:pt x="453" y="457"/>
                        <a:pt x="467" y="462"/>
                        <a:pt x="480" y="466"/>
                      </a:cubicBezTo>
                      <a:cubicBezTo>
                        <a:pt x="493" y="471"/>
                        <a:pt x="520" y="480"/>
                        <a:pt x="520" y="480"/>
                      </a:cubicBezTo>
                      <a:cubicBezTo>
                        <a:pt x="560" y="475"/>
                        <a:pt x="619" y="501"/>
                        <a:pt x="640" y="466"/>
                      </a:cubicBezTo>
                      <a:cubicBezTo>
                        <a:pt x="656" y="439"/>
                        <a:pt x="583" y="436"/>
                        <a:pt x="560" y="413"/>
                      </a:cubicBezTo>
                      <a:cubicBezTo>
                        <a:pt x="509" y="362"/>
                        <a:pt x="531" y="389"/>
                        <a:pt x="493" y="333"/>
                      </a:cubicBezTo>
                      <a:cubicBezTo>
                        <a:pt x="559" y="312"/>
                        <a:pt x="592" y="339"/>
                        <a:pt x="653" y="360"/>
                      </a:cubicBezTo>
                      <a:cubicBezTo>
                        <a:pt x="666" y="364"/>
                        <a:pt x="680" y="369"/>
                        <a:pt x="693" y="373"/>
                      </a:cubicBezTo>
                      <a:cubicBezTo>
                        <a:pt x="706" y="377"/>
                        <a:pt x="733" y="386"/>
                        <a:pt x="733" y="386"/>
                      </a:cubicBezTo>
                      <a:cubicBezTo>
                        <a:pt x="809" y="382"/>
                        <a:pt x="885" y="383"/>
                        <a:pt x="960" y="373"/>
                      </a:cubicBezTo>
                      <a:cubicBezTo>
                        <a:pt x="974" y="371"/>
                        <a:pt x="932" y="368"/>
                        <a:pt x="920" y="360"/>
                      </a:cubicBezTo>
                      <a:cubicBezTo>
                        <a:pt x="875" y="330"/>
                        <a:pt x="858" y="284"/>
                        <a:pt x="813" y="253"/>
                      </a:cubicBezTo>
                      <a:cubicBezTo>
                        <a:pt x="818" y="240"/>
                        <a:pt x="813" y="215"/>
                        <a:pt x="827" y="213"/>
                      </a:cubicBezTo>
                      <a:cubicBezTo>
                        <a:pt x="869" y="207"/>
                        <a:pt x="907" y="240"/>
                        <a:pt x="947" y="253"/>
                      </a:cubicBezTo>
                      <a:cubicBezTo>
                        <a:pt x="1034" y="281"/>
                        <a:pt x="1110" y="306"/>
                        <a:pt x="1200" y="320"/>
                      </a:cubicBezTo>
                      <a:cubicBezTo>
                        <a:pt x="1253" y="315"/>
                        <a:pt x="1312" y="330"/>
                        <a:pt x="1360" y="306"/>
                      </a:cubicBezTo>
                      <a:cubicBezTo>
                        <a:pt x="1385" y="293"/>
                        <a:pt x="1307" y="289"/>
                        <a:pt x="1280" y="280"/>
                      </a:cubicBezTo>
                      <a:cubicBezTo>
                        <a:pt x="1267" y="276"/>
                        <a:pt x="1253" y="271"/>
                        <a:pt x="1240" y="266"/>
                      </a:cubicBezTo>
                      <a:cubicBezTo>
                        <a:pt x="1227" y="262"/>
                        <a:pt x="1200" y="253"/>
                        <a:pt x="1200" y="253"/>
                      </a:cubicBezTo>
                      <a:cubicBezTo>
                        <a:pt x="1127" y="204"/>
                        <a:pt x="1189" y="253"/>
                        <a:pt x="1133" y="186"/>
                      </a:cubicBezTo>
                      <a:cubicBezTo>
                        <a:pt x="1121" y="172"/>
                        <a:pt x="1075" y="153"/>
                        <a:pt x="1093" y="146"/>
                      </a:cubicBezTo>
                      <a:cubicBezTo>
                        <a:pt x="1127" y="133"/>
                        <a:pt x="1164" y="155"/>
                        <a:pt x="1200" y="160"/>
                      </a:cubicBezTo>
                      <a:cubicBezTo>
                        <a:pt x="1377" y="218"/>
                        <a:pt x="1564" y="236"/>
                        <a:pt x="1747" y="266"/>
                      </a:cubicBezTo>
                      <a:cubicBezTo>
                        <a:pt x="1769" y="262"/>
                        <a:pt x="1820" y="274"/>
                        <a:pt x="1813" y="253"/>
                      </a:cubicBezTo>
                      <a:cubicBezTo>
                        <a:pt x="1804" y="226"/>
                        <a:pt x="1760" y="235"/>
                        <a:pt x="1733" y="226"/>
                      </a:cubicBezTo>
                      <a:cubicBezTo>
                        <a:pt x="1720" y="222"/>
                        <a:pt x="1693" y="213"/>
                        <a:pt x="1693" y="213"/>
                      </a:cubicBezTo>
                      <a:cubicBezTo>
                        <a:pt x="1601" y="152"/>
                        <a:pt x="1583" y="171"/>
                        <a:pt x="1653" y="146"/>
                      </a:cubicBezTo>
                      <a:cubicBezTo>
                        <a:pt x="1804" y="248"/>
                        <a:pt x="2026" y="266"/>
                        <a:pt x="2200" y="280"/>
                      </a:cubicBezTo>
                      <a:cubicBezTo>
                        <a:pt x="2284" y="263"/>
                        <a:pt x="2395" y="263"/>
                        <a:pt x="2293" y="240"/>
                      </a:cubicBezTo>
                      <a:cubicBezTo>
                        <a:pt x="2267" y="234"/>
                        <a:pt x="2239" y="233"/>
                        <a:pt x="2213" y="226"/>
                      </a:cubicBezTo>
                      <a:cubicBezTo>
                        <a:pt x="2143" y="209"/>
                        <a:pt x="2069" y="182"/>
                        <a:pt x="2000" y="160"/>
                      </a:cubicBezTo>
                      <a:cubicBezTo>
                        <a:pt x="1957" y="97"/>
                        <a:pt x="1988" y="125"/>
                        <a:pt x="1893" y="93"/>
                      </a:cubicBezTo>
                      <a:cubicBezTo>
                        <a:pt x="1880" y="89"/>
                        <a:pt x="1853" y="80"/>
                        <a:pt x="1853" y="80"/>
                      </a:cubicBezTo>
                      <a:cubicBezTo>
                        <a:pt x="1755" y="14"/>
                        <a:pt x="1594" y="12"/>
                        <a:pt x="1480" y="0"/>
                      </a:cubicBezTo>
                      <a:cubicBezTo>
                        <a:pt x="1333" y="4"/>
                        <a:pt x="1187" y="6"/>
                        <a:pt x="1040" y="13"/>
                      </a:cubicBezTo>
                      <a:cubicBezTo>
                        <a:pt x="929" y="18"/>
                        <a:pt x="818" y="52"/>
                        <a:pt x="707" y="66"/>
                      </a:cubicBezTo>
                      <a:cubicBezTo>
                        <a:pt x="649" y="81"/>
                        <a:pt x="572" y="91"/>
                        <a:pt x="520" y="120"/>
                      </a:cubicBezTo>
                      <a:cubicBezTo>
                        <a:pt x="461" y="153"/>
                        <a:pt x="423" y="193"/>
                        <a:pt x="360" y="213"/>
                      </a:cubicBezTo>
                      <a:cubicBezTo>
                        <a:pt x="333" y="231"/>
                        <a:pt x="310" y="255"/>
                        <a:pt x="280" y="266"/>
                      </a:cubicBezTo>
                      <a:cubicBezTo>
                        <a:pt x="267" y="271"/>
                        <a:pt x="252" y="273"/>
                        <a:pt x="240" y="280"/>
                      </a:cubicBezTo>
                      <a:cubicBezTo>
                        <a:pt x="181" y="313"/>
                        <a:pt x="143" y="353"/>
                        <a:pt x="80" y="373"/>
                      </a:cubicBezTo>
                      <a:cubicBezTo>
                        <a:pt x="67" y="382"/>
                        <a:pt x="50" y="387"/>
                        <a:pt x="40" y="400"/>
                      </a:cubicBezTo>
                      <a:cubicBezTo>
                        <a:pt x="10" y="438"/>
                        <a:pt x="48" y="472"/>
                        <a:pt x="0" y="40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99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541" name="Freeform 53"/>
                <p:cNvSpPr>
                  <a:spLocks noChangeAspect="1"/>
                </p:cNvSpPr>
                <p:nvPr/>
              </p:nvSpPr>
              <p:spPr bwMode="auto">
                <a:xfrm>
                  <a:off x="2221" y="2152"/>
                  <a:ext cx="158" cy="75"/>
                </a:xfrm>
                <a:custGeom>
                  <a:avLst/>
                  <a:gdLst/>
                  <a:ahLst/>
                  <a:cxnLst>
                    <a:cxn ang="0">
                      <a:pos x="0" y="469"/>
                    </a:cxn>
                    <a:cxn ang="0">
                      <a:pos x="134" y="695"/>
                    </a:cxn>
                    <a:cxn ang="0">
                      <a:pos x="147" y="789"/>
                    </a:cxn>
                    <a:cxn ang="0">
                      <a:pos x="107" y="912"/>
                    </a:cxn>
                    <a:cxn ang="0">
                      <a:pos x="147" y="855"/>
                    </a:cxn>
                    <a:cxn ang="0">
                      <a:pos x="174" y="775"/>
                    </a:cxn>
                    <a:cxn ang="0">
                      <a:pos x="187" y="735"/>
                    </a:cxn>
                    <a:cxn ang="0">
                      <a:pos x="174" y="615"/>
                    </a:cxn>
                    <a:cxn ang="0">
                      <a:pos x="267" y="575"/>
                    </a:cxn>
                    <a:cxn ang="0">
                      <a:pos x="467" y="549"/>
                    </a:cxn>
                    <a:cxn ang="0">
                      <a:pos x="547" y="709"/>
                    </a:cxn>
                    <a:cxn ang="0">
                      <a:pos x="560" y="749"/>
                    </a:cxn>
                    <a:cxn ang="0">
                      <a:pos x="534" y="829"/>
                    </a:cxn>
                    <a:cxn ang="0">
                      <a:pos x="560" y="829"/>
                    </a:cxn>
                    <a:cxn ang="0">
                      <a:pos x="587" y="789"/>
                    </a:cxn>
                    <a:cxn ang="0">
                      <a:pos x="572" y="557"/>
                    </a:cxn>
                    <a:cxn ang="0">
                      <a:pos x="802" y="497"/>
                    </a:cxn>
                    <a:cxn ang="0">
                      <a:pos x="920" y="509"/>
                    </a:cxn>
                    <a:cxn ang="0">
                      <a:pos x="1000" y="602"/>
                    </a:cxn>
                    <a:cxn ang="0">
                      <a:pos x="1107" y="709"/>
                    </a:cxn>
                    <a:cxn ang="0">
                      <a:pos x="1247" y="692"/>
                    </a:cxn>
                    <a:cxn ang="0">
                      <a:pos x="1134" y="682"/>
                    </a:cxn>
                    <a:cxn ang="0">
                      <a:pos x="1107" y="642"/>
                    </a:cxn>
                    <a:cxn ang="0">
                      <a:pos x="1027" y="589"/>
                    </a:cxn>
                    <a:cxn ang="0">
                      <a:pos x="1000" y="549"/>
                    </a:cxn>
                    <a:cxn ang="0">
                      <a:pos x="974" y="469"/>
                    </a:cxn>
                    <a:cxn ang="0">
                      <a:pos x="1214" y="349"/>
                    </a:cxn>
                    <a:cxn ang="0">
                      <a:pos x="1254" y="322"/>
                    </a:cxn>
                    <a:cxn ang="0">
                      <a:pos x="1387" y="442"/>
                    </a:cxn>
                    <a:cxn ang="0">
                      <a:pos x="1614" y="495"/>
                    </a:cxn>
                    <a:cxn ang="0">
                      <a:pos x="1782" y="457"/>
                    </a:cxn>
                    <a:cxn ang="0">
                      <a:pos x="1640" y="469"/>
                    </a:cxn>
                    <a:cxn ang="0">
                      <a:pos x="1600" y="442"/>
                    </a:cxn>
                    <a:cxn ang="0">
                      <a:pos x="1492" y="367"/>
                    </a:cxn>
                    <a:cxn ang="0">
                      <a:pos x="1454" y="295"/>
                    </a:cxn>
                    <a:cxn ang="0">
                      <a:pos x="1457" y="257"/>
                    </a:cxn>
                    <a:cxn ang="0">
                      <a:pos x="1487" y="242"/>
                    </a:cxn>
                    <a:cxn ang="0">
                      <a:pos x="1537" y="197"/>
                    </a:cxn>
                    <a:cxn ang="0">
                      <a:pos x="1692" y="117"/>
                    </a:cxn>
                    <a:cxn ang="0">
                      <a:pos x="1854" y="189"/>
                    </a:cxn>
                    <a:cxn ang="0">
                      <a:pos x="1974" y="175"/>
                    </a:cxn>
                    <a:cxn ang="0">
                      <a:pos x="1760" y="135"/>
                    </a:cxn>
                    <a:cxn ang="0">
                      <a:pos x="1654" y="40"/>
                    </a:cxn>
                    <a:cxn ang="0">
                      <a:pos x="1577" y="102"/>
                    </a:cxn>
                    <a:cxn ang="0">
                      <a:pos x="1497" y="152"/>
                    </a:cxn>
                    <a:cxn ang="0">
                      <a:pos x="1267" y="282"/>
                    </a:cxn>
                    <a:cxn ang="0">
                      <a:pos x="1187" y="309"/>
                    </a:cxn>
                    <a:cxn ang="0">
                      <a:pos x="1147" y="322"/>
                    </a:cxn>
                    <a:cxn ang="0">
                      <a:pos x="1107" y="349"/>
                    </a:cxn>
                    <a:cxn ang="0">
                      <a:pos x="1027" y="375"/>
                    </a:cxn>
                    <a:cxn ang="0">
                      <a:pos x="854" y="442"/>
                    </a:cxn>
                    <a:cxn ang="0">
                      <a:pos x="334" y="522"/>
                    </a:cxn>
                    <a:cxn ang="0">
                      <a:pos x="267" y="522"/>
                    </a:cxn>
                    <a:cxn ang="0">
                      <a:pos x="160" y="535"/>
                    </a:cxn>
                    <a:cxn ang="0">
                      <a:pos x="40" y="522"/>
                    </a:cxn>
                    <a:cxn ang="0">
                      <a:pos x="27" y="482"/>
                    </a:cxn>
                    <a:cxn ang="0">
                      <a:pos x="0" y="469"/>
                    </a:cxn>
                  </a:cxnLst>
                  <a:rect l="0" t="0" r="r" b="b"/>
                  <a:pathLst>
                    <a:path w="1974" h="926">
                      <a:moveTo>
                        <a:pt x="0" y="469"/>
                      </a:moveTo>
                      <a:cubicBezTo>
                        <a:pt x="55" y="542"/>
                        <a:pt x="104" y="609"/>
                        <a:pt x="134" y="695"/>
                      </a:cubicBezTo>
                      <a:cubicBezTo>
                        <a:pt x="138" y="726"/>
                        <a:pt x="147" y="757"/>
                        <a:pt x="147" y="789"/>
                      </a:cubicBezTo>
                      <a:cubicBezTo>
                        <a:pt x="147" y="820"/>
                        <a:pt x="92" y="882"/>
                        <a:pt x="107" y="912"/>
                      </a:cubicBezTo>
                      <a:cubicBezTo>
                        <a:pt x="114" y="926"/>
                        <a:pt x="138" y="868"/>
                        <a:pt x="147" y="855"/>
                      </a:cubicBezTo>
                      <a:cubicBezTo>
                        <a:pt x="156" y="828"/>
                        <a:pt x="165" y="802"/>
                        <a:pt x="174" y="775"/>
                      </a:cubicBezTo>
                      <a:cubicBezTo>
                        <a:pt x="178" y="762"/>
                        <a:pt x="187" y="735"/>
                        <a:pt x="187" y="735"/>
                      </a:cubicBezTo>
                      <a:cubicBezTo>
                        <a:pt x="183" y="695"/>
                        <a:pt x="167" y="655"/>
                        <a:pt x="174" y="615"/>
                      </a:cubicBezTo>
                      <a:cubicBezTo>
                        <a:pt x="178" y="594"/>
                        <a:pt x="258" y="576"/>
                        <a:pt x="267" y="575"/>
                      </a:cubicBezTo>
                      <a:cubicBezTo>
                        <a:pt x="574" y="530"/>
                        <a:pt x="279" y="585"/>
                        <a:pt x="467" y="549"/>
                      </a:cubicBezTo>
                      <a:cubicBezTo>
                        <a:pt x="534" y="651"/>
                        <a:pt x="511" y="600"/>
                        <a:pt x="547" y="709"/>
                      </a:cubicBezTo>
                      <a:cubicBezTo>
                        <a:pt x="551" y="722"/>
                        <a:pt x="560" y="749"/>
                        <a:pt x="560" y="749"/>
                      </a:cubicBezTo>
                      <a:cubicBezTo>
                        <a:pt x="551" y="776"/>
                        <a:pt x="543" y="802"/>
                        <a:pt x="534" y="829"/>
                      </a:cubicBezTo>
                      <a:cubicBezTo>
                        <a:pt x="519" y="873"/>
                        <a:pt x="503" y="898"/>
                        <a:pt x="560" y="829"/>
                      </a:cubicBezTo>
                      <a:cubicBezTo>
                        <a:pt x="570" y="817"/>
                        <a:pt x="578" y="802"/>
                        <a:pt x="587" y="789"/>
                      </a:cubicBezTo>
                      <a:cubicBezTo>
                        <a:pt x="608" y="725"/>
                        <a:pt x="588" y="621"/>
                        <a:pt x="572" y="557"/>
                      </a:cubicBezTo>
                      <a:cubicBezTo>
                        <a:pt x="645" y="532"/>
                        <a:pt x="726" y="512"/>
                        <a:pt x="802" y="497"/>
                      </a:cubicBezTo>
                      <a:cubicBezTo>
                        <a:pt x="927" y="472"/>
                        <a:pt x="838" y="536"/>
                        <a:pt x="920" y="509"/>
                      </a:cubicBezTo>
                      <a:cubicBezTo>
                        <a:pt x="989" y="531"/>
                        <a:pt x="957" y="550"/>
                        <a:pt x="1000" y="602"/>
                      </a:cubicBezTo>
                      <a:cubicBezTo>
                        <a:pt x="1033" y="642"/>
                        <a:pt x="1085" y="714"/>
                        <a:pt x="1107" y="709"/>
                      </a:cubicBezTo>
                      <a:cubicBezTo>
                        <a:pt x="1129" y="704"/>
                        <a:pt x="1231" y="708"/>
                        <a:pt x="1247" y="692"/>
                      </a:cubicBezTo>
                      <a:cubicBezTo>
                        <a:pt x="1257" y="682"/>
                        <a:pt x="1147" y="692"/>
                        <a:pt x="1134" y="682"/>
                      </a:cubicBezTo>
                      <a:cubicBezTo>
                        <a:pt x="1121" y="672"/>
                        <a:pt x="1119" y="653"/>
                        <a:pt x="1107" y="642"/>
                      </a:cubicBezTo>
                      <a:cubicBezTo>
                        <a:pt x="1083" y="621"/>
                        <a:pt x="1027" y="589"/>
                        <a:pt x="1027" y="589"/>
                      </a:cubicBezTo>
                      <a:cubicBezTo>
                        <a:pt x="1018" y="576"/>
                        <a:pt x="1006" y="564"/>
                        <a:pt x="1000" y="549"/>
                      </a:cubicBezTo>
                      <a:cubicBezTo>
                        <a:pt x="989" y="523"/>
                        <a:pt x="974" y="469"/>
                        <a:pt x="974" y="469"/>
                      </a:cubicBezTo>
                      <a:cubicBezTo>
                        <a:pt x="1010" y="436"/>
                        <a:pt x="1167" y="373"/>
                        <a:pt x="1214" y="349"/>
                      </a:cubicBezTo>
                      <a:cubicBezTo>
                        <a:pt x="1227" y="340"/>
                        <a:pt x="1254" y="322"/>
                        <a:pt x="1254" y="322"/>
                      </a:cubicBezTo>
                      <a:cubicBezTo>
                        <a:pt x="1337" y="349"/>
                        <a:pt x="1308" y="407"/>
                        <a:pt x="1387" y="442"/>
                      </a:cubicBezTo>
                      <a:cubicBezTo>
                        <a:pt x="1466" y="477"/>
                        <a:pt x="1529" y="485"/>
                        <a:pt x="1614" y="495"/>
                      </a:cubicBezTo>
                      <a:cubicBezTo>
                        <a:pt x="1636" y="491"/>
                        <a:pt x="1766" y="473"/>
                        <a:pt x="1782" y="457"/>
                      </a:cubicBezTo>
                      <a:cubicBezTo>
                        <a:pt x="1792" y="447"/>
                        <a:pt x="1653" y="475"/>
                        <a:pt x="1640" y="469"/>
                      </a:cubicBezTo>
                      <a:cubicBezTo>
                        <a:pt x="1626" y="462"/>
                        <a:pt x="1612" y="452"/>
                        <a:pt x="1600" y="442"/>
                      </a:cubicBezTo>
                      <a:cubicBezTo>
                        <a:pt x="1580" y="423"/>
                        <a:pt x="1516" y="391"/>
                        <a:pt x="1492" y="367"/>
                      </a:cubicBezTo>
                      <a:cubicBezTo>
                        <a:pt x="1468" y="343"/>
                        <a:pt x="1460" y="313"/>
                        <a:pt x="1454" y="295"/>
                      </a:cubicBezTo>
                      <a:cubicBezTo>
                        <a:pt x="1503" y="263"/>
                        <a:pt x="1402" y="276"/>
                        <a:pt x="1457" y="257"/>
                      </a:cubicBezTo>
                      <a:cubicBezTo>
                        <a:pt x="1481" y="242"/>
                        <a:pt x="1474" y="252"/>
                        <a:pt x="1487" y="242"/>
                      </a:cubicBezTo>
                      <a:cubicBezTo>
                        <a:pt x="1500" y="232"/>
                        <a:pt x="1503" y="218"/>
                        <a:pt x="1537" y="197"/>
                      </a:cubicBezTo>
                      <a:cubicBezTo>
                        <a:pt x="1571" y="176"/>
                        <a:pt x="1639" y="118"/>
                        <a:pt x="1692" y="117"/>
                      </a:cubicBezTo>
                      <a:cubicBezTo>
                        <a:pt x="1750" y="136"/>
                        <a:pt x="1789" y="212"/>
                        <a:pt x="1854" y="189"/>
                      </a:cubicBezTo>
                      <a:cubicBezTo>
                        <a:pt x="1919" y="166"/>
                        <a:pt x="1909" y="198"/>
                        <a:pt x="1974" y="175"/>
                      </a:cubicBezTo>
                      <a:cubicBezTo>
                        <a:pt x="1902" y="161"/>
                        <a:pt x="1829" y="159"/>
                        <a:pt x="1760" y="135"/>
                      </a:cubicBezTo>
                      <a:cubicBezTo>
                        <a:pt x="1713" y="88"/>
                        <a:pt x="1721" y="18"/>
                        <a:pt x="1654" y="40"/>
                      </a:cubicBezTo>
                      <a:cubicBezTo>
                        <a:pt x="1694" y="0"/>
                        <a:pt x="1624" y="81"/>
                        <a:pt x="1577" y="102"/>
                      </a:cubicBezTo>
                      <a:cubicBezTo>
                        <a:pt x="1551" y="113"/>
                        <a:pt x="1497" y="152"/>
                        <a:pt x="1497" y="152"/>
                      </a:cubicBezTo>
                      <a:cubicBezTo>
                        <a:pt x="1408" y="212"/>
                        <a:pt x="1367" y="249"/>
                        <a:pt x="1267" y="282"/>
                      </a:cubicBezTo>
                      <a:cubicBezTo>
                        <a:pt x="1161" y="317"/>
                        <a:pt x="1293" y="273"/>
                        <a:pt x="1187" y="309"/>
                      </a:cubicBezTo>
                      <a:cubicBezTo>
                        <a:pt x="1174" y="313"/>
                        <a:pt x="1147" y="322"/>
                        <a:pt x="1147" y="322"/>
                      </a:cubicBezTo>
                      <a:cubicBezTo>
                        <a:pt x="1134" y="331"/>
                        <a:pt x="1122" y="343"/>
                        <a:pt x="1107" y="349"/>
                      </a:cubicBezTo>
                      <a:cubicBezTo>
                        <a:pt x="1081" y="360"/>
                        <a:pt x="1027" y="375"/>
                        <a:pt x="1027" y="375"/>
                      </a:cubicBezTo>
                      <a:cubicBezTo>
                        <a:pt x="974" y="411"/>
                        <a:pt x="916" y="421"/>
                        <a:pt x="854" y="442"/>
                      </a:cubicBezTo>
                      <a:cubicBezTo>
                        <a:pt x="681" y="500"/>
                        <a:pt x="518" y="511"/>
                        <a:pt x="334" y="522"/>
                      </a:cubicBezTo>
                      <a:cubicBezTo>
                        <a:pt x="238" y="534"/>
                        <a:pt x="296" y="520"/>
                        <a:pt x="267" y="522"/>
                      </a:cubicBezTo>
                      <a:cubicBezTo>
                        <a:pt x="238" y="524"/>
                        <a:pt x="198" y="535"/>
                        <a:pt x="160" y="535"/>
                      </a:cubicBezTo>
                      <a:cubicBezTo>
                        <a:pt x="120" y="531"/>
                        <a:pt x="77" y="537"/>
                        <a:pt x="40" y="522"/>
                      </a:cubicBezTo>
                      <a:cubicBezTo>
                        <a:pt x="27" y="517"/>
                        <a:pt x="35" y="493"/>
                        <a:pt x="27" y="482"/>
                      </a:cubicBezTo>
                      <a:cubicBezTo>
                        <a:pt x="21" y="474"/>
                        <a:pt x="9" y="473"/>
                        <a:pt x="0" y="46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99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542" name="Freeform 54"/>
                <p:cNvSpPr>
                  <a:spLocks/>
                </p:cNvSpPr>
                <p:nvPr/>
              </p:nvSpPr>
              <p:spPr bwMode="auto">
                <a:xfrm>
                  <a:off x="2286" y="2150"/>
                  <a:ext cx="11" cy="27"/>
                </a:xfrm>
                <a:custGeom>
                  <a:avLst/>
                  <a:gdLst/>
                  <a:ahLst/>
                  <a:cxnLst>
                    <a:cxn ang="0">
                      <a:pos x="58" y="7"/>
                    </a:cxn>
                    <a:cxn ang="0">
                      <a:pos x="6" y="33"/>
                    </a:cxn>
                    <a:cxn ang="0">
                      <a:pos x="24" y="105"/>
                    </a:cxn>
                    <a:cxn ang="0">
                      <a:pos x="88" y="149"/>
                    </a:cxn>
                    <a:cxn ang="0">
                      <a:pos x="144" y="137"/>
                    </a:cxn>
                    <a:cxn ang="0">
                      <a:pos x="80" y="77"/>
                    </a:cxn>
                    <a:cxn ang="0">
                      <a:pos x="58" y="7"/>
                    </a:cxn>
                  </a:cxnLst>
                  <a:rect l="0" t="0" r="r" b="b"/>
                  <a:pathLst>
                    <a:path w="145" h="154">
                      <a:moveTo>
                        <a:pt x="58" y="7"/>
                      </a:moveTo>
                      <a:cubicBezTo>
                        <a:pt x="46" y="0"/>
                        <a:pt x="12" y="17"/>
                        <a:pt x="6" y="33"/>
                      </a:cubicBezTo>
                      <a:cubicBezTo>
                        <a:pt x="0" y="49"/>
                        <a:pt x="10" y="86"/>
                        <a:pt x="24" y="105"/>
                      </a:cubicBezTo>
                      <a:cubicBezTo>
                        <a:pt x="38" y="124"/>
                        <a:pt x="68" y="144"/>
                        <a:pt x="88" y="149"/>
                      </a:cubicBezTo>
                      <a:cubicBezTo>
                        <a:pt x="108" y="154"/>
                        <a:pt x="145" y="149"/>
                        <a:pt x="144" y="137"/>
                      </a:cubicBezTo>
                      <a:cubicBezTo>
                        <a:pt x="143" y="125"/>
                        <a:pt x="95" y="98"/>
                        <a:pt x="80" y="77"/>
                      </a:cubicBezTo>
                      <a:cubicBezTo>
                        <a:pt x="65" y="56"/>
                        <a:pt x="70" y="14"/>
                        <a:pt x="58" y="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91543" name="Freeform 55"/>
              <p:cNvSpPr>
                <a:spLocks noChangeAspect="1"/>
              </p:cNvSpPr>
              <p:nvPr/>
            </p:nvSpPr>
            <p:spPr bwMode="auto">
              <a:xfrm>
                <a:off x="1900" y="1607"/>
                <a:ext cx="746" cy="509"/>
              </a:xfrm>
              <a:custGeom>
                <a:avLst/>
                <a:gdLst/>
                <a:ahLst/>
                <a:cxnLst>
                  <a:cxn ang="0">
                    <a:pos x="218" y="342"/>
                  </a:cxn>
                  <a:cxn ang="0">
                    <a:pos x="202" y="232"/>
                  </a:cxn>
                  <a:cxn ang="0">
                    <a:pos x="280" y="301"/>
                  </a:cxn>
                  <a:cxn ang="0">
                    <a:pos x="358" y="342"/>
                  </a:cxn>
                  <a:cxn ang="0">
                    <a:pos x="374" y="274"/>
                  </a:cxn>
                  <a:cxn ang="0">
                    <a:pos x="405" y="315"/>
                  </a:cxn>
                  <a:cxn ang="0">
                    <a:pos x="483" y="356"/>
                  </a:cxn>
                  <a:cxn ang="0">
                    <a:pos x="499" y="315"/>
                  </a:cxn>
                  <a:cxn ang="0">
                    <a:pos x="529" y="356"/>
                  </a:cxn>
                  <a:cxn ang="0">
                    <a:pos x="670" y="425"/>
                  </a:cxn>
                  <a:cxn ang="0">
                    <a:pos x="685" y="425"/>
                  </a:cxn>
                  <a:cxn ang="0">
                    <a:pos x="592" y="178"/>
                  </a:cxn>
                  <a:cxn ang="0">
                    <a:pos x="560" y="151"/>
                  </a:cxn>
                  <a:cxn ang="0">
                    <a:pos x="529" y="110"/>
                  </a:cxn>
                  <a:cxn ang="0">
                    <a:pos x="467" y="55"/>
                  </a:cxn>
                  <a:cxn ang="0">
                    <a:pos x="436" y="27"/>
                  </a:cxn>
                  <a:cxn ang="0">
                    <a:pos x="342" y="0"/>
                  </a:cxn>
                  <a:cxn ang="0">
                    <a:pos x="202" y="41"/>
                  </a:cxn>
                  <a:cxn ang="0">
                    <a:pos x="155" y="55"/>
                  </a:cxn>
                  <a:cxn ang="0">
                    <a:pos x="109" y="68"/>
                  </a:cxn>
                  <a:cxn ang="0">
                    <a:pos x="31" y="123"/>
                  </a:cxn>
                  <a:cxn ang="0">
                    <a:pos x="15" y="232"/>
                  </a:cxn>
                  <a:cxn ang="0">
                    <a:pos x="0" y="274"/>
                  </a:cxn>
                  <a:cxn ang="0">
                    <a:pos x="31" y="356"/>
                  </a:cxn>
                  <a:cxn ang="0">
                    <a:pos x="62" y="384"/>
                  </a:cxn>
                  <a:cxn ang="0">
                    <a:pos x="198" y="509"/>
                  </a:cxn>
                  <a:cxn ang="0">
                    <a:pos x="187" y="342"/>
                  </a:cxn>
                  <a:cxn ang="0">
                    <a:pos x="218" y="342"/>
                  </a:cxn>
                </a:cxnLst>
                <a:rect l="0" t="0" r="r" b="b"/>
                <a:pathLst>
                  <a:path w="746" h="509">
                    <a:moveTo>
                      <a:pt x="218" y="342"/>
                    </a:moveTo>
                    <a:cubicBezTo>
                      <a:pt x="212" y="305"/>
                      <a:pt x="168" y="254"/>
                      <a:pt x="202" y="232"/>
                    </a:cubicBezTo>
                    <a:cubicBezTo>
                      <a:pt x="232" y="213"/>
                      <a:pt x="254" y="278"/>
                      <a:pt x="280" y="301"/>
                    </a:cubicBezTo>
                    <a:cubicBezTo>
                      <a:pt x="323" y="339"/>
                      <a:pt x="298" y="325"/>
                      <a:pt x="358" y="342"/>
                    </a:cubicBezTo>
                    <a:cubicBezTo>
                      <a:pt x="364" y="319"/>
                      <a:pt x="352" y="287"/>
                      <a:pt x="374" y="274"/>
                    </a:cubicBezTo>
                    <a:cubicBezTo>
                      <a:pt x="390" y="265"/>
                      <a:pt x="393" y="302"/>
                      <a:pt x="405" y="315"/>
                    </a:cubicBezTo>
                    <a:cubicBezTo>
                      <a:pt x="435" y="349"/>
                      <a:pt x="437" y="342"/>
                      <a:pt x="483" y="356"/>
                    </a:cubicBezTo>
                    <a:cubicBezTo>
                      <a:pt x="488" y="342"/>
                      <a:pt x="482" y="315"/>
                      <a:pt x="499" y="315"/>
                    </a:cubicBezTo>
                    <a:cubicBezTo>
                      <a:pt x="517" y="315"/>
                      <a:pt x="515" y="345"/>
                      <a:pt x="529" y="356"/>
                    </a:cubicBezTo>
                    <a:cubicBezTo>
                      <a:pt x="656" y="454"/>
                      <a:pt x="578" y="385"/>
                      <a:pt x="670" y="425"/>
                    </a:cubicBezTo>
                    <a:cubicBezTo>
                      <a:pt x="708" y="441"/>
                      <a:pt x="746" y="477"/>
                      <a:pt x="685" y="425"/>
                    </a:cubicBezTo>
                    <a:cubicBezTo>
                      <a:pt x="654" y="342"/>
                      <a:pt x="623" y="260"/>
                      <a:pt x="592" y="178"/>
                    </a:cubicBezTo>
                    <a:cubicBezTo>
                      <a:pt x="587" y="165"/>
                      <a:pt x="569" y="160"/>
                      <a:pt x="560" y="151"/>
                    </a:cubicBezTo>
                    <a:cubicBezTo>
                      <a:pt x="548" y="137"/>
                      <a:pt x="541" y="122"/>
                      <a:pt x="529" y="110"/>
                    </a:cubicBezTo>
                    <a:cubicBezTo>
                      <a:pt x="510" y="90"/>
                      <a:pt x="487" y="73"/>
                      <a:pt x="467" y="55"/>
                    </a:cubicBezTo>
                    <a:cubicBezTo>
                      <a:pt x="457" y="46"/>
                      <a:pt x="450" y="31"/>
                      <a:pt x="436" y="27"/>
                    </a:cubicBezTo>
                    <a:cubicBezTo>
                      <a:pt x="405" y="18"/>
                      <a:pt x="342" y="0"/>
                      <a:pt x="342" y="0"/>
                    </a:cubicBezTo>
                    <a:cubicBezTo>
                      <a:pt x="310" y="10"/>
                      <a:pt x="241" y="29"/>
                      <a:pt x="202" y="41"/>
                    </a:cubicBezTo>
                    <a:cubicBezTo>
                      <a:pt x="186" y="46"/>
                      <a:pt x="171" y="50"/>
                      <a:pt x="155" y="55"/>
                    </a:cubicBezTo>
                    <a:cubicBezTo>
                      <a:pt x="140" y="59"/>
                      <a:pt x="109" y="68"/>
                      <a:pt x="109" y="68"/>
                    </a:cubicBezTo>
                    <a:cubicBezTo>
                      <a:pt x="101" y="73"/>
                      <a:pt x="35" y="108"/>
                      <a:pt x="31" y="123"/>
                    </a:cubicBezTo>
                    <a:cubicBezTo>
                      <a:pt x="19" y="158"/>
                      <a:pt x="22" y="196"/>
                      <a:pt x="15" y="232"/>
                    </a:cubicBezTo>
                    <a:cubicBezTo>
                      <a:pt x="12" y="247"/>
                      <a:pt x="5" y="260"/>
                      <a:pt x="0" y="274"/>
                    </a:cubicBezTo>
                    <a:cubicBezTo>
                      <a:pt x="10" y="301"/>
                      <a:pt x="20" y="329"/>
                      <a:pt x="31" y="356"/>
                    </a:cubicBezTo>
                    <a:cubicBezTo>
                      <a:pt x="35" y="368"/>
                      <a:pt x="50" y="376"/>
                      <a:pt x="62" y="384"/>
                    </a:cubicBezTo>
                    <a:cubicBezTo>
                      <a:pt x="204" y="476"/>
                      <a:pt x="125" y="445"/>
                      <a:pt x="198" y="509"/>
                    </a:cubicBezTo>
                    <a:cubicBezTo>
                      <a:pt x="177" y="453"/>
                      <a:pt x="159" y="416"/>
                      <a:pt x="187" y="342"/>
                    </a:cubicBezTo>
                    <a:cubicBezTo>
                      <a:pt x="226" y="238"/>
                      <a:pt x="218" y="328"/>
                      <a:pt x="218" y="34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9900"/>
                  </a:gs>
                  <a:gs pos="100000">
                    <a:srgbClr val="993300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544" name="Freeform 56" descr="Wide downward diagonal"/>
              <p:cNvSpPr>
                <a:spLocks noChangeAspect="1"/>
              </p:cNvSpPr>
              <p:nvPr/>
            </p:nvSpPr>
            <p:spPr bwMode="auto">
              <a:xfrm rot="-1030613">
                <a:off x="1701" y="1573"/>
                <a:ext cx="774" cy="312"/>
              </a:xfrm>
              <a:custGeom>
                <a:avLst/>
                <a:gdLst/>
                <a:ahLst/>
                <a:cxnLst>
                  <a:cxn ang="0">
                    <a:pos x="123" y="423"/>
                  </a:cxn>
                  <a:cxn ang="0">
                    <a:pos x="653" y="383"/>
                  </a:cxn>
                  <a:cxn ang="0">
                    <a:pos x="1123" y="453"/>
                  </a:cxn>
                  <a:cxn ang="0">
                    <a:pos x="1153" y="193"/>
                  </a:cxn>
                  <a:cxn ang="0">
                    <a:pos x="763" y="33"/>
                  </a:cxn>
                  <a:cxn ang="0">
                    <a:pos x="373" y="13"/>
                  </a:cxn>
                  <a:cxn ang="0">
                    <a:pos x="53" y="113"/>
                  </a:cxn>
                  <a:cxn ang="0">
                    <a:pos x="53" y="403"/>
                  </a:cxn>
                  <a:cxn ang="0">
                    <a:pos x="193" y="413"/>
                  </a:cxn>
                </a:cxnLst>
                <a:rect l="0" t="0" r="r" b="b"/>
                <a:pathLst>
                  <a:path w="1213" h="485">
                    <a:moveTo>
                      <a:pt x="123" y="423"/>
                    </a:moveTo>
                    <a:cubicBezTo>
                      <a:pt x="304" y="400"/>
                      <a:pt x="486" y="378"/>
                      <a:pt x="653" y="383"/>
                    </a:cubicBezTo>
                    <a:cubicBezTo>
                      <a:pt x="820" y="388"/>
                      <a:pt x="1040" y="485"/>
                      <a:pt x="1123" y="453"/>
                    </a:cubicBezTo>
                    <a:cubicBezTo>
                      <a:pt x="1206" y="421"/>
                      <a:pt x="1213" y="263"/>
                      <a:pt x="1153" y="193"/>
                    </a:cubicBezTo>
                    <a:cubicBezTo>
                      <a:pt x="1093" y="123"/>
                      <a:pt x="893" y="63"/>
                      <a:pt x="763" y="33"/>
                    </a:cubicBezTo>
                    <a:cubicBezTo>
                      <a:pt x="633" y="3"/>
                      <a:pt x="491" y="0"/>
                      <a:pt x="373" y="13"/>
                    </a:cubicBezTo>
                    <a:cubicBezTo>
                      <a:pt x="255" y="26"/>
                      <a:pt x="106" y="48"/>
                      <a:pt x="53" y="113"/>
                    </a:cubicBezTo>
                    <a:cubicBezTo>
                      <a:pt x="0" y="178"/>
                      <a:pt x="30" y="353"/>
                      <a:pt x="53" y="403"/>
                    </a:cubicBezTo>
                    <a:cubicBezTo>
                      <a:pt x="76" y="453"/>
                      <a:pt x="170" y="411"/>
                      <a:pt x="193" y="413"/>
                    </a:cubicBezTo>
                  </a:path>
                </a:pathLst>
              </a:custGeom>
              <a:pattFill prst="wdDnDiag">
                <a:fgClr>
                  <a:srgbClr val="0000CC"/>
                </a:fgClr>
                <a:bgClr>
                  <a:srgbClr val="FFFFFF"/>
                </a:bgClr>
              </a:pattFill>
              <a:ln w="19050" cmpd="sng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1545" name="AutoShape 57" descr="Wide downward diagonal"/>
            <p:cNvSpPr>
              <a:spLocks noChangeAspect="1" noChangeArrowheads="1"/>
            </p:cNvSpPr>
            <p:nvPr/>
          </p:nvSpPr>
          <p:spPr bwMode="auto">
            <a:xfrm rot="5929915">
              <a:off x="1566" y="2526"/>
              <a:ext cx="690" cy="326"/>
            </a:xfrm>
            <a:prstGeom prst="wave">
              <a:avLst>
                <a:gd name="adj1" fmla="val 13005"/>
                <a:gd name="adj2" fmla="val 0"/>
              </a:avLst>
            </a:prstGeom>
            <a:pattFill prst="wdDnDiag">
              <a:fgClr>
                <a:srgbClr val="0000CC"/>
              </a:fgClr>
              <a:bgClr>
                <a:srgbClr val="FFFFFF"/>
              </a:bgClr>
            </a:pattFill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rot="10800000" vert="eaVert"/>
            <a:lstStyle/>
            <a:p>
              <a:endParaRPr lang="en-US"/>
            </a:p>
          </p:txBody>
        </p:sp>
        <p:sp>
          <p:nvSpPr>
            <p:cNvPr id="191546" name="AutoShape 58" descr="Wide downward diagonal"/>
            <p:cNvSpPr>
              <a:spLocks noChangeAspect="1" noChangeArrowheads="1"/>
            </p:cNvSpPr>
            <p:nvPr/>
          </p:nvSpPr>
          <p:spPr bwMode="auto">
            <a:xfrm>
              <a:off x="1960" y="2271"/>
              <a:ext cx="559" cy="328"/>
            </a:xfrm>
            <a:prstGeom prst="wave">
              <a:avLst>
                <a:gd name="adj1" fmla="val 13005"/>
                <a:gd name="adj2" fmla="val 0"/>
              </a:avLst>
            </a:prstGeom>
            <a:pattFill prst="wdDnDiag">
              <a:fgClr>
                <a:srgbClr val="0000CC"/>
              </a:fgClr>
              <a:bgClr>
                <a:srgbClr val="FFFFFF"/>
              </a:bgClr>
            </a:pattFill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547" name="AutoShape 59" descr="Wide upward diagonal"/>
            <p:cNvSpPr>
              <a:spLocks noChangeAspect="1" noChangeArrowheads="1"/>
            </p:cNvSpPr>
            <p:nvPr/>
          </p:nvSpPr>
          <p:spPr bwMode="auto">
            <a:xfrm rot="-641960">
              <a:off x="1844" y="2270"/>
              <a:ext cx="420" cy="283"/>
            </a:xfrm>
            <a:prstGeom prst="roundRect">
              <a:avLst>
                <a:gd name="adj" fmla="val 16667"/>
              </a:avLst>
            </a:prstGeom>
            <a:pattFill prst="wdUpDiag">
              <a:fgClr>
                <a:srgbClr val="0000CC"/>
              </a:fgClr>
              <a:bgClr>
                <a:srgbClr val="FFFFFF"/>
              </a:bgClr>
            </a:pattFill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First Thoughts …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3600"/>
              <a:t>There’s lots of differences between the classes in your school –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>
                <a:solidFill>
                  <a:srgbClr val="FF0000"/>
                </a:solidFill>
              </a:rPr>
              <a:t>… Some have more boys than girls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>
                <a:solidFill>
                  <a:srgbClr val="0000CC"/>
                </a:solidFill>
              </a:rPr>
              <a:t>… Less United fans than Rovers fans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>
                <a:solidFill>
                  <a:srgbClr val="FF6600"/>
                </a:solidFill>
              </a:rPr>
              <a:t>… More cat-lovers than dog-lovers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>
              <a:solidFill>
                <a:srgbClr val="FF66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>
                <a:solidFill>
                  <a:srgbClr val="00D3CE"/>
                </a:solidFill>
              </a:rPr>
              <a:t>… Less  pizza-munchers than chicken-dippers</a:t>
            </a:r>
            <a:endParaRPr lang="en-GB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4613"/>
            <a:ext cx="8229600" cy="1143000"/>
          </a:xfrm>
        </p:spPr>
        <p:txBody>
          <a:bodyPr/>
          <a:lstStyle/>
          <a:p>
            <a:r>
              <a:rPr lang="en-GB"/>
              <a:t>First Thoughts …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8388"/>
            <a:ext cx="4038600" cy="4525962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 marL="0" indent="0">
              <a:buFontTx/>
              <a:buNone/>
            </a:pPr>
            <a:r>
              <a:rPr lang="en-GB"/>
              <a:t>Form 6A has 30 pupils:</a:t>
            </a:r>
            <a:r>
              <a:rPr lang="en-GB" sz="3800"/>
              <a:t>       </a:t>
            </a:r>
            <a:endParaRPr lang="en-GB" sz="3800" i="1">
              <a:solidFill>
                <a:schemeClr val="folHlink"/>
              </a:solidFill>
            </a:endParaRPr>
          </a:p>
          <a:p>
            <a:pPr marL="0" indent="0">
              <a:buFontTx/>
              <a:buNone/>
            </a:pPr>
            <a:endParaRPr lang="en-GB" sz="3800"/>
          </a:p>
          <a:p>
            <a:pPr marL="0" indent="0">
              <a:buFontTx/>
              <a:buNone/>
            </a:pPr>
            <a:endParaRPr lang="en-GB" sz="380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endParaRPr lang="en-GB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r>
              <a:rPr lang="en-GB" sz="3800">
                <a:solidFill>
                  <a:srgbClr val="FF0000"/>
                </a:solidFill>
              </a:rPr>
              <a:t>10 Rovers fans</a:t>
            </a:r>
            <a:endParaRPr lang="en-GB" sz="3800"/>
          </a:p>
          <a:p>
            <a:pPr marL="0" indent="0">
              <a:buFontTx/>
              <a:buNone/>
            </a:pPr>
            <a:r>
              <a:rPr lang="en-GB" sz="3800">
                <a:solidFill>
                  <a:srgbClr val="0000CC"/>
                </a:solidFill>
              </a:rPr>
              <a:t>20 United fans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068388"/>
            <a:ext cx="4038600" cy="4525962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GB"/>
              <a:t>Form 6B has 18 pupils:</a:t>
            </a:r>
            <a:r>
              <a:rPr lang="en-GB" sz="3800"/>
              <a:t>      </a:t>
            </a:r>
            <a:endParaRPr lang="en-GB" sz="3800" i="1">
              <a:solidFill>
                <a:schemeClr val="folHlink"/>
              </a:solidFill>
            </a:endParaRPr>
          </a:p>
          <a:p>
            <a:pPr>
              <a:buFontTx/>
              <a:buNone/>
            </a:pPr>
            <a:endParaRPr lang="en-GB" sz="380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GB" sz="380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GB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GB" sz="3800">
                <a:solidFill>
                  <a:srgbClr val="FF0000"/>
                </a:solidFill>
              </a:rPr>
              <a:t>9 Rovers fans</a:t>
            </a:r>
            <a:r>
              <a:rPr lang="en-GB" sz="3800"/>
              <a:t> </a:t>
            </a:r>
          </a:p>
          <a:p>
            <a:pPr>
              <a:buFontTx/>
              <a:buNone/>
            </a:pPr>
            <a:r>
              <a:rPr lang="en-GB" sz="3800">
                <a:solidFill>
                  <a:srgbClr val="0000CC"/>
                </a:solidFill>
              </a:rPr>
              <a:t>9 United fans</a:t>
            </a:r>
          </a:p>
          <a:p>
            <a:pPr>
              <a:buFontTx/>
              <a:buNone/>
            </a:pPr>
            <a:endParaRPr lang="en-GB"/>
          </a:p>
        </p:txBody>
      </p:sp>
      <p:sp>
        <p:nvSpPr>
          <p:cNvPr id="78855" name="AutoShape 7"/>
          <p:cNvSpPr>
            <a:spLocks noChangeArrowheads="1"/>
          </p:cNvSpPr>
          <p:nvPr/>
        </p:nvSpPr>
        <p:spPr bwMode="auto">
          <a:xfrm>
            <a:off x="468313" y="5038725"/>
            <a:ext cx="8351837" cy="1814513"/>
          </a:xfrm>
          <a:prstGeom prst="wedgeRoundRectCallout">
            <a:avLst>
              <a:gd name="adj1" fmla="val -23769"/>
              <a:gd name="adj2" fmla="val -756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3200" b="0" i="1">
                <a:solidFill>
                  <a:srgbClr val="CC0000"/>
                </a:solidFill>
              </a:rPr>
              <a:t>You’re a Rovers fan. 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3200" b="0" i="1">
                <a:solidFill>
                  <a:srgbClr val="CC0000"/>
                </a:solidFill>
              </a:rPr>
              <a:t>Which class would you rather be in?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3200" b="0" i="1">
                <a:solidFill>
                  <a:srgbClr val="CC0000"/>
                </a:solidFill>
              </a:rPr>
              <a:t>Discuss and take a class vote.</a:t>
            </a:r>
            <a:endParaRPr lang="en-GB" sz="3200" b="0" i="1"/>
          </a:p>
        </p:txBody>
      </p:sp>
      <p:grpSp>
        <p:nvGrpSpPr>
          <p:cNvPr id="79399" name="Group 551"/>
          <p:cNvGrpSpPr>
            <a:grpSpLocks/>
          </p:cNvGrpSpPr>
          <p:nvPr/>
        </p:nvGrpSpPr>
        <p:grpSpPr bwMode="auto">
          <a:xfrm>
            <a:off x="3790950" y="1890713"/>
            <a:ext cx="790575" cy="725487"/>
            <a:chOff x="2316" y="1191"/>
            <a:chExt cx="498" cy="457"/>
          </a:xfrm>
        </p:grpSpPr>
        <p:grpSp>
          <p:nvGrpSpPr>
            <p:cNvPr id="79400" name="Group 552"/>
            <p:cNvGrpSpPr>
              <a:grpSpLocks/>
            </p:cNvGrpSpPr>
            <p:nvPr/>
          </p:nvGrpSpPr>
          <p:grpSpPr bwMode="auto">
            <a:xfrm>
              <a:off x="2316" y="1191"/>
              <a:ext cx="143" cy="247"/>
              <a:chOff x="1030" y="1253"/>
              <a:chExt cx="375" cy="645"/>
            </a:xfrm>
          </p:grpSpPr>
          <p:grpSp>
            <p:nvGrpSpPr>
              <p:cNvPr id="79401" name="Group 553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79402" name="Group 554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79403" name="Oval 55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404" name="AutoShape 556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405" name="AutoShape 557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406" name="AutoShape 558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407" name="Oval 559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408" name="Freeform 560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9409" name="Arc 561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410" name="Arc 562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9411" name="Group 563"/>
            <p:cNvGrpSpPr>
              <a:grpSpLocks/>
            </p:cNvGrpSpPr>
            <p:nvPr/>
          </p:nvGrpSpPr>
          <p:grpSpPr bwMode="auto">
            <a:xfrm flipH="1">
              <a:off x="2489" y="1262"/>
              <a:ext cx="147" cy="299"/>
              <a:chOff x="4675" y="1190"/>
              <a:chExt cx="1295" cy="2635"/>
            </a:xfrm>
          </p:grpSpPr>
          <p:sp>
            <p:nvSpPr>
              <p:cNvPr id="79412" name="Oval 564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9413" name="Group 565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79414" name="Group 566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79415" name="AutoShape 567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416" name="AutoShape 568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417" name="AutoShape 569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418" name="Oval 570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419" name="Freeform 571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9420" name="Group 572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79421" name="Arc 573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422" name="Arc 574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79423" name="Group 575"/>
            <p:cNvGrpSpPr>
              <a:grpSpLocks/>
            </p:cNvGrpSpPr>
            <p:nvPr/>
          </p:nvGrpSpPr>
          <p:grpSpPr bwMode="auto">
            <a:xfrm flipH="1">
              <a:off x="2666" y="1348"/>
              <a:ext cx="148" cy="300"/>
              <a:chOff x="4675" y="1190"/>
              <a:chExt cx="1295" cy="2635"/>
            </a:xfrm>
          </p:grpSpPr>
          <p:sp>
            <p:nvSpPr>
              <p:cNvPr id="79424" name="Oval 576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9425" name="Group 577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79426" name="Group 578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79427" name="AutoShape 579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428" name="AutoShape 580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429" name="AutoShape 581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430" name="Oval 582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431" name="Freeform 583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9432" name="Group 584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79433" name="Arc 585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434" name="Arc 586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79687" name="Group 839"/>
          <p:cNvGrpSpPr>
            <a:grpSpLocks/>
          </p:cNvGrpSpPr>
          <p:nvPr/>
        </p:nvGrpSpPr>
        <p:grpSpPr bwMode="auto">
          <a:xfrm>
            <a:off x="3155950" y="1909763"/>
            <a:ext cx="790575" cy="725487"/>
            <a:chOff x="2316" y="1191"/>
            <a:chExt cx="498" cy="457"/>
          </a:xfrm>
        </p:grpSpPr>
        <p:grpSp>
          <p:nvGrpSpPr>
            <p:cNvPr id="79688" name="Group 840"/>
            <p:cNvGrpSpPr>
              <a:grpSpLocks/>
            </p:cNvGrpSpPr>
            <p:nvPr/>
          </p:nvGrpSpPr>
          <p:grpSpPr bwMode="auto">
            <a:xfrm>
              <a:off x="2316" y="1191"/>
              <a:ext cx="143" cy="247"/>
              <a:chOff x="1030" y="1253"/>
              <a:chExt cx="375" cy="645"/>
            </a:xfrm>
          </p:grpSpPr>
          <p:grpSp>
            <p:nvGrpSpPr>
              <p:cNvPr id="79689" name="Group 841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79690" name="Group 842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79691" name="Oval 84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692" name="AutoShape 844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693" name="AutoShape 845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694" name="AutoShape 846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695" name="Oval 847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696" name="Freeform 848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9697" name="Arc 849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698" name="Arc 850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9699" name="Group 851"/>
            <p:cNvGrpSpPr>
              <a:grpSpLocks/>
            </p:cNvGrpSpPr>
            <p:nvPr/>
          </p:nvGrpSpPr>
          <p:grpSpPr bwMode="auto">
            <a:xfrm flipH="1">
              <a:off x="2489" y="1262"/>
              <a:ext cx="147" cy="299"/>
              <a:chOff x="4675" y="1190"/>
              <a:chExt cx="1295" cy="2635"/>
            </a:xfrm>
          </p:grpSpPr>
          <p:sp>
            <p:nvSpPr>
              <p:cNvPr id="79700" name="Oval 852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9701" name="Group 853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79702" name="Group 854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79703" name="AutoShape 855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04" name="AutoShape 856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05" name="AutoShape 857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06" name="Oval 858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07" name="Freeform 859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9708" name="Group 860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79709" name="Arc 861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10" name="Arc 862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79711" name="Group 863"/>
            <p:cNvGrpSpPr>
              <a:grpSpLocks/>
            </p:cNvGrpSpPr>
            <p:nvPr/>
          </p:nvGrpSpPr>
          <p:grpSpPr bwMode="auto">
            <a:xfrm flipH="1">
              <a:off x="2666" y="1348"/>
              <a:ext cx="148" cy="300"/>
              <a:chOff x="4675" y="1190"/>
              <a:chExt cx="1295" cy="2635"/>
            </a:xfrm>
          </p:grpSpPr>
          <p:sp>
            <p:nvSpPr>
              <p:cNvPr id="79712" name="Oval 864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9713" name="Group 865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79714" name="Group 866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79715" name="AutoShape 867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16" name="AutoShape 868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17" name="AutoShape 869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18" name="Oval 870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19" name="Freeform 871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9720" name="Group 872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79721" name="Arc 873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22" name="Arc 874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79723" name="Group 875"/>
          <p:cNvGrpSpPr>
            <a:grpSpLocks/>
          </p:cNvGrpSpPr>
          <p:nvPr/>
        </p:nvGrpSpPr>
        <p:grpSpPr bwMode="auto">
          <a:xfrm>
            <a:off x="3927475" y="2290763"/>
            <a:ext cx="790575" cy="725487"/>
            <a:chOff x="2316" y="1191"/>
            <a:chExt cx="498" cy="457"/>
          </a:xfrm>
        </p:grpSpPr>
        <p:grpSp>
          <p:nvGrpSpPr>
            <p:cNvPr id="79724" name="Group 876"/>
            <p:cNvGrpSpPr>
              <a:grpSpLocks/>
            </p:cNvGrpSpPr>
            <p:nvPr/>
          </p:nvGrpSpPr>
          <p:grpSpPr bwMode="auto">
            <a:xfrm>
              <a:off x="2316" y="1191"/>
              <a:ext cx="143" cy="247"/>
              <a:chOff x="1030" y="1253"/>
              <a:chExt cx="375" cy="645"/>
            </a:xfrm>
          </p:grpSpPr>
          <p:grpSp>
            <p:nvGrpSpPr>
              <p:cNvPr id="79725" name="Group 877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79726" name="Group 878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79727" name="Oval 879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28" name="AutoShape 880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29" name="AutoShape 881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30" name="AutoShape 882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31" name="Oval 883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32" name="Freeform 884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9733" name="Arc 885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734" name="Arc 886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9735" name="Group 887"/>
            <p:cNvGrpSpPr>
              <a:grpSpLocks/>
            </p:cNvGrpSpPr>
            <p:nvPr/>
          </p:nvGrpSpPr>
          <p:grpSpPr bwMode="auto">
            <a:xfrm flipH="1">
              <a:off x="2489" y="1262"/>
              <a:ext cx="147" cy="299"/>
              <a:chOff x="4675" y="1190"/>
              <a:chExt cx="1295" cy="2635"/>
            </a:xfrm>
          </p:grpSpPr>
          <p:sp>
            <p:nvSpPr>
              <p:cNvPr id="79736" name="Oval 888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9737" name="Group 889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79738" name="Group 890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79739" name="AutoShape 891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40" name="AutoShape 892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41" name="AutoShape 893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42" name="Oval 894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43" name="Freeform 895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9744" name="Group 896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79745" name="Arc 897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46" name="Arc 898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79747" name="Group 899"/>
            <p:cNvGrpSpPr>
              <a:grpSpLocks/>
            </p:cNvGrpSpPr>
            <p:nvPr/>
          </p:nvGrpSpPr>
          <p:grpSpPr bwMode="auto">
            <a:xfrm flipH="1">
              <a:off x="2666" y="1348"/>
              <a:ext cx="148" cy="300"/>
              <a:chOff x="4675" y="1190"/>
              <a:chExt cx="1295" cy="2635"/>
            </a:xfrm>
          </p:grpSpPr>
          <p:sp>
            <p:nvSpPr>
              <p:cNvPr id="79748" name="Oval 900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9749" name="Group 901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79750" name="Group 902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79751" name="AutoShape 903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52" name="AutoShape 904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53" name="AutoShape 905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54" name="Oval 906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55" name="Freeform 907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9756" name="Group 908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79757" name="Arc 909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58" name="Arc 910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87495" name="Group 1127"/>
          <p:cNvGrpSpPr>
            <a:grpSpLocks/>
          </p:cNvGrpSpPr>
          <p:nvPr/>
        </p:nvGrpSpPr>
        <p:grpSpPr bwMode="auto">
          <a:xfrm>
            <a:off x="2601913" y="1919288"/>
            <a:ext cx="790575" cy="725487"/>
            <a:chOff x="2316" y="1191"/>
            <a:chExt cx="498" cy="457"/>
          </a:xfrm>
        </p:grpSpPr>
        <p:grpSp>
          <p:nvGrpSpPr>
            <p:cNvPr id="187496" name="Group 1128"/>
            <p:cNvGrpSpPr>
              <a:grpSpLocks/>
            </p:cNvGrpSpPr>
            <p:nvPr/>
          </p:nvGrpSpPr>
          <p:grpSpPr bwMode="auto">
            <a:xfrm>
              <a:off x="2316" y="1191"/>
              <a:ext cx="143" cy="247"/>
              <a:chOff x="1030" y="1253"/>
              <a:chExt cx="375" cy="645"/>
            </a:xfrm>
          </p:grpSpPr>
          <p:grpSp>
            <p:nvGrpSpPr>
              <p:cNvPr id="187497" name="Group 1129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187498" name="Group 1130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187499" name="Oval 1131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500" name="AutoShape 1132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501" name="AutoShape 1133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502" name="AutoShape 1134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503" name="Oval 1135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504" name="Freeform 1136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7505" name="Arc 1137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7506" name="Arc 1138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7507" name="Group 1139"/>
            <p:cNvGrpSpPr>
              <a:grpSpLocks/>
            </p:cNvGrpSpPr>
            <p:nvPr/>
          </p:nvGrpSpPr>
          <p:grpSpPr bwMode="auto">
            <a:xfrm flipH="1">
              <a:off x="2489" y="1262"/>
              <a:ext cx="147" cy="299"/>
              <a:chOff x="4675" y="1190"/>
              <a:chExt cx="1295" cy="2635"/>
            </a:xfrm>
          </p:grpSpPr>
          <p:sp>
            <p:nvSpPr>
              <p:cNvPr id="187508" name="Oval 1140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7509" name="Group 1141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187510" name="Group 1142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187511" name="AutoShape 1143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512" name="AutoShape 1144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513" name="AutoShape 1145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514" name="Oval 1146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515" name="Freeform 1147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516" name="Group 1148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187517" name="Arc 1149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518" name="Arc 1150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87519" name="Group 1151"/>
            <p:cNvGrpSpPr>
              <a:grpSpLocks/>
            </p:cNvGrpSpPr>
            <p:nvPr/>
          </p:nvGrpSpPr>
          <p:grpSpPr bwMode="auto">
            <a:xfrm flipH="1">
              <a:off x="2666" y="1348"/>
              <a:ext cx="148" cy="300"/>
              <a:chOff x="4675" y="1190"/>
              <a:chExt cx="1295" cy="2635"/>
            </a:xfrm>
          </p:grpSpPr>
          <p:sp>
            <p:nvSpPr>
              <p:cNvPr id="187520" name="Oval 1152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7521" name="Group 1153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187522" name="Group 1154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187523" name="AutoShape 1155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524" name="AutoShape 1156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525" name="AutoShape 1157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526" name="Oval 1158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527" name="Freeform 1159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528" name="Group 1160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187529" name="Arc 1161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530" name="Arc 1162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87675" name="Group 1307"/>
          <p:cNvGrpSpPr>
            <a:grpSpLocks/>
          </p:cNvGrpSpPr>
          <p:nvPr/>
        </p:nvGrpSpPr>
        <p:grpSpPr bwMode="auto">
          <a:xfrm>
            <a:off x="3073400" y="2305050"/>
            <a:ext cx="790575" cy="725488"/>
            <a:chOff x="2316" y="1191"/>
            <a:chExt cx="498" cy="457"/>
          </a:xfrm>
        </p:grpSpPr>
        <p:grpSp>
          <p:nvGrpSpPr>
            <p:cNvPr id="187676" name="Group 1308"/>
            <p:cNvGrpSpPr>
              <a:grpSpLocks/>
            </p:cNvGrpSpPr>
            <p:nvPr/>
          </p:nvGrpSpPr>
          <p:grpSpPr bwMode="auto">
            <a:xfrm>
              <a:off x="2316" y="1191"/>
              <a:ext cx="143" cy="247"/>
              <a:chOff x="1030" y="1253"/>
              <a:chExt cx="375" cy="645"/>
            </a:xfrm>
          </p:grpSpPr>
          <p:grpSp>
            <p:nvGrpSpPr>
              <p:cNvPr id="187677" name="Group 1309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187678" name="Group 1310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187679" name="Oval 1311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680" name="AutoShape 1312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681" name="AutoShape 1313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682" name="AutoShape 1314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683" name="Oval 1315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684" name="Freeform 1316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7685" name="Arc 1317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7686" name="Arc 1318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7687" name="Group 1319"/>
            <p:cNvGrpSpPr>
              <a:grpSpLocks/>
            </p:cNvGrpSpPr>
            <p:nvPr/>
          </p:nvGrpSpPr>
          <p:grpSpPr bwMode="auto">
            <a:xfrm flipH="1">
              <a:off x="2489" y="1262"/>
              <a:ext cx="147" cy="299"/>
              <a:chOff x="4675" y="1190"/>
              <a:chExt cx="1295" cy="2635"/>
            </a:xfrm>
          </p:grpSpPr>
          <p:sp>
            <p:nvSpPr>
              <p:cNvPr id="187688" name="Oval 1320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7689" name="Group 1321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187690" name="Group 1322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187691" name="AutoShape 1323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692" name="AutoShape 1324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693" name="AutoShape 1325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694" name="Oval 1326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695" name="Freeform 1327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696" name="Group 1328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187697" name="Arc 1329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698" name="Arc 1330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87699" name="Group 1331"/>
            <p:cNvGrpSpPr>
              <a:grpSpLocks/>
            </p:cNvGrpSpPr>
            <p:nvPr/>
          </p:nvGrpSpPr>
          <p:grpSpPr bwMode="auto">
            <a:xfrm flipH="1">
              <a:off x="2666" y="1348"/>
              <a:ext cx="148" cy="300"/>
              <a:chOff x="4675" y="1190"/>
              <a:chExt cx="1295" cy="2635"/>
            </a:xfrm>
          </p:grpSpPr>
          <p:sp>
            <p:nvSpPr>
              <p:cNvPr id="187700" name="Oval 1332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7701" name="Group 1333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187702" name="Group 1334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187703" name="AutoShape 1335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04" name="AutoShape 1336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05" name="AutoShape 1337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06" name="Oval 1338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07" name="Freeform 1339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708" name="Group 1340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187709" name="Arc 1341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10" name="Arc 1342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87711" name="Group 1343"/>
          <p:cNvGrpSpPr>
            <a:grpSpLocks/>
          </p:cNvGrpSpPr>
          <p:nvPr/>
        </p:nvGrpSpPr>
        <p:grpSpPr bwMode="auto">
          <a:xfrm>
            <a:off x="2979738" y="2795588"/>
            <a:ext cx="790575" cy="725487"/>
            <a:chOff x="2316" y="1191"/>
            <a:chExt cx="498" cy="457"/>
          </a:xfrm>
        </p:grpSpPr>
        <p:grpSp>
          <p:nvGrpSpPr>
            <p:cNvPr id="187712" name="Group 1344"/>
            <p:cNvGrpSpPr>
              <a:grpSpLocks/>
            </p:cNvGrpSpPr>
            <p:nvPr/>
          </p:nvGrpSpPr>
          <p:grpSpPr bwMode="auto">
            <a:xfrm>
              <a:off x="2316" y="1191"/>
              <a:ext cx="143" cy="247"/>
              <a:chOff x="1030" y="1253"/>
              <a:chExt cx="375" cy="645"/>
            </a:xfrm>
          </p:grpSpPr>
          <p:grpSp>
            <p:nvGrpSpPr>
              <p:cNvPr id="187713" name="Group 1345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187714" name="Group 1346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187715" name="Oval 1347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16" name="AutoShape 1348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17" name="AutoShape 1349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18" name="AutoShape 1350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19" name="Oval 1351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20" name="Freeform 1352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7721" name="Arc 1353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7722" name="Arc 1354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7723" name="Group 1355"/>
            <p:cNvGrpSpPr>
              <a:grpSpLocks/>
            </p:cNvGrpSpPr>
            <p:nvPr/>
          </p:nvGrpSpPr>
          <p:grpSpPr bwMode="auto">
            <a:xfrm flipH="1">
              <a:off x="2489" y="1262"/>
              <a:ext cx="147" cy="299"/>
              <a:chOff x="4675" y="1190"/>
              <a:chExt cx="1295" cy="2635"/>
            </a:xfrm>
          </p:grpSpPr>
          <p:sp>
            <p:nvSpPr>
              <p:cNvPr id="187724" name="Oval 1356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7725" name="Group 1357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187726" name="Group 1358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187727" name="AutoShape 1359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28" name="AutoShape 1360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29" name="AutoShape 1361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30" name="Oval 1362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31" name="Freeform 1363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732" name="Group 1364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187733" name="Arc 1365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34" name="Arc 1366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87735" name="Group 1367"/>
            <p:cNvGrpSpPr>
              <a:grpSpLocks/>
            </p:cNvGrpSpPr>
            <p:nvPr/>
          </p:nvGrpSpPr>
          <p:grpSpPr bwMode="auto">
            <a:xfrm flipH="1">
              <a:off x="2666" y="1348"/>
              <a:ext cx="148" cy="300"/>
              <a:chOff x="4675" y="1190"/>
              <a:chExt cx="1295" cy="2635"/>
            </a:xfrm>
          </p:grpSpPr>
          <p:sp>
            <p:nvSpPr>
              <p:cNvPr id="187736" name="Oval 1368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7737" name="Group 1369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187738" name="Group 1370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187739" name="AutoShape 1371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40" name="AutoShape 1372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41" name="AutoShape 1373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42" name="Oval 1374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43" name="Freeform 1375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744" name="Group 1376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187745" name="Arc 1377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46" name="Arc 1378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87747" name="Group 1379"/>
          <p:cNvGrpSpPr>
            <a:grpSpLocks/>
          </p:cNvGrpSpPr>
          <p:nvPr/>
        </p:nvGrpSpPr>
        <p:grpSpPr bwMode="auto">
          <a:xfrm>
            <a:off x="3686175" y="3119438"/>
            <a:ext cx="790575" cy="725487"/>
            <a:chOff x="2316" y="1191"/>
            <a:chExt cx="498" cy="457"/>
          </a:xfrm>
        </p:grpSpPr>
        <p:grpSp>
          <p:nvGrpSpPr>
            <p:cNvPr id="187748" name="Group 1380"/>
            <p:cNvGrpSpPr>
              <a:grpSpLocks/>
            </p:cNvGrpSpPr>
            <p:nvPr/>
          </p:nvGrpSpPr>
          <p:grpSpPr bwMode="auto">
            <a:xfrm>
              <a:off x="2316" y="1191"/>
              <a:ext cx="143" cy="247"/>
              <a:chOff x="1030" y="1253"/>
              <a:chExt cx="375" cy="645"/>
            </a:xfrm>
          </p:grpSpPr>
          <p:grpSp>
            <p:nvGrpSpPr>
              <p:cNvPr id="187749" name="Group 1381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187750" name="Group 1382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187751" name="Oval 138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52" name="AutoShape 1384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53" name="AutoShape 1385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54" name="AutoShape 1386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55" name="Oval 1387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56" name="Freeform 1388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7757" name="Arc 1389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7758" name="Arc 1390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7759" name="Group 1391"/>
            <p:cNvGrpSpPr>
              <a:grpSpLocks/>
            </p:cNvGrpSpPr>
            <p:nvPr/>
          </p:nvGrpSpPr>
          <p:grpSpPr bwMode="auto">
            <a:xfrm flipH="1">
              <a:off x="2489" y="1262"/>
              <a:ext cx="147" cy="299"/>
              <a:chOff x="4675" y="1190"/>
              <a:chExt cx="1295" cy="2635"/>
            </a:xfrm>
          </p:grpSpPr>
          <p:sp>
            <p:nvSpPr>
              <p:cNvPr id="187760" name="Oval 1392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7761" name="Group 1393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187762" name="Group 1394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187763" name="AutoShape 1395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64" name="AutoShape 1396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65" name="AutoShape 1397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66" name="Oval 1398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67" name="Freeform 1399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768" name="Group 1400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187769" name="Arc 1401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70" name="Arc 1402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87771" name="Group 1403"/>
            <p:cNvGrpSpPr>
              <a:grpSpLocks/>
            </p:cNvGrpSpPr>
            <p:nvPr/>
          </p:nvGrpSpPr>
          <p:grpSpPr bwMode="auto">
            <a:xfrm flipH="1">
              <a:off x="2666" y="1348"/>
              <a:ext cx="148" cy="300"/>
              <a:chOff x="4675" y="1190"/>
              <a:chExt cx="1295" cy="2635"/>
            </a:xfrm>
          </p:grpSpPr>
          <p:sp>
            <p:nvSpPr>
              <p:cNvPr id="187772" name="Oval 1404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7773" name="Group 1405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187774" name="Group 1406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187775" name="AutoShape 1407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76" name="AutoShape 1408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77" name="AutoShape 1409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78" name="Oval 1410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79" name="Freeform 1411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780" name="Group 1412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187781" name="Arc 1413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82" name="Arc 1414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87783" name="Group 1415"/>
          <p:cNvGrpSpPr>
            <a:grpSpLocks/>
          </p:cNvGrpSpPr>
          <p:nvPr/>
        </p:nvGrpSpPr>
        <p:grpSpPr bwMode="auto">
          <a:xfrm>
            <a:off x="3806825" y="2665413"/>
            <a:ext cx="790575" cy="725487"/>
            <a:chOff x="2316" y="1191"/>
            <a:chExt cx="498" cy="457"/>
          </a:xfrm>
        </p:grpSpPr>
        <p:grpSp>
          <p:nvGrpSpPr>
            <p:cNvPr id="187784" name="Group 1416"/>
            <p:cNvGrpSpPr>
              <a:grpSpLocks/>
            </p:cNvGrpSpPr>
            <p:nvPr/>
          </p:nvGrpSpPr>
          <p:grpSpPr bwMode="auto">
            <a:xfrm>
              <a:off x="2316" y="1191"/>
              <a:ext cx="143" cy="247"/>
              <a:chOff x="1030" y="1253"/>
              <a:chExt cx="375" cy="645"/>
            </a:xfrm>
          </p:grpSpPr>
          <p:grpSp>
            <p:nvGrpSpPr>
              <p:cNvPr id="187785" name="Group 1417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187786" name="Group 1418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187787" name="Oval 1419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88" name="AutoShape 1420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89" name="AutoShape 1421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90" name="AutoShape 1422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91" name="Oval 1423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792" name="Freeform 1424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7793" name="Arc 1425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7794" name="Arc 1426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7795" name="Group 1427"/>
            <p:cNvGrpSpPr>
              <a:grpSpLocks/>
            </p:cNvGrpSpPr>
            <p:nvPr/>
          </p:nvGrpSpPr>
          <p:grpSpPr bwMode="auto">
            <a:xfrm flipH="1">
              <a:off x="2489" y="1262"/>
              <a:ext cx="147" cy="299"/>
              <a:chOff x="4675" y="1190"/>
              <a:chExt cx="1295" cy="2635"/>
            </a:xfrm>
          </p:grpSpPr>
          <p:sp>
            <p:nvSpPr>
              <p:cNvPr id="187796" name="Oval 1428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7797" name="Group 1429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187798" name="Group 1430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187799" name="AutoShape 1431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00" name="AutoShape 1432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01" name="AutoShape 1433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02" name="Oval 1434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03" name="Freeform 1435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804" name="Group 1436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187805" name="Arc 1437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06" name="Arc 1438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87807" name="Group 1439"/>
            <p:cNvGrpSpPr>
              <a:grpSpLocks/>
            </p:cNvGrpSpPr>
            <p:nvPr/>
          </p:nvGrpSpPr>
          <p:grpSpPr bwMode="auto">
            <a:xfrm flipH="1">
              <a:off x="2666" y="1348"/>
              <a:ext cx="148" cy="300"/>
              <a:chOff x="4675" y="1190"/>
              <a:chExt cx="1295" cy="2635"/>
            </a:xfrm>
          </p:grpSpPr>
          <p:sp>
            <p:nvSpPr>
              <p:cNvPr id="187808" name="Oval 1440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7809" name="Group 1441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187810" name="Group 1442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187811" name="AutoShape 1443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12" name="AutoShape 1444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13" name="AutoShape 1445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14" name="Oval 1446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15" name="Freeform 1447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816" name="Group 1448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187817" name="Arc 1449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18" name="Arc 1450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87820" name="Group 1452"/>
          <p:cNvGrpSpPr>
            <a:grpSpLocks/>
          </p:cNvGrpSpPr>
          <p:nvPr/>
        </p:nvGrpSpPr>
        <p:grpSpPr bwMode="auto">
          <a:xfrm>
            <a:off x="7337425" y="1811338"/>
            <a:ext cx="534988" cy="617537"/>
            <a:chOff x="4021" y="1547"/>
            <a:chExt cx="574" cy="664"/>
          </a:xfrm>
        </p:grpSpPr>
        <p:grpSp>
          <p:nvGrpSpPr>
            <p:cNvPr id="187821" name="Group 1453"/>
            <p:cNvGrpSpPr>
              <a:grpSpLocks/>
            </p:cNvGrpSpPr>
            <p:nvPr/>
          </p:nvGrpSpPr>
          <p:grpSpPr bwMode="auto">
            <a:xfrm>
              <a:off x="4021" y="1547"/>
              <a:ext cx="256" cy="443"/>
              <a:chOff x="1030" y="1253"/>
              <a:chExt cx="375" cy="645"/>
            </a:xfrm>
          </p:grpSpPr>
          <p:grpSp>
            <p:nvGrpSpPr>
              <p:cNvPr id="187822" name="Group 1454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187823" name="Group 1455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187824" name="Oval 1456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25" name="AutoShape 1457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26" name="AutoShape 1458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27" name="AutoShape 1459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28" name="Oval 1460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29" name="Freeform 1461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7830" name="Arc 1462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7831" name="Arc 1463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7832" name="Group 1464"/>
            <p:cNvGrpSpPr>
              <a:grpSpLocks/>
            </p:cNvGrpSpPr>
            <p:nvPr/>
          </p:nvGrpSpPr>
          <p:grpSpPr bwMode="auto">
            <a:xfrm flipH="1">
              <a:off x="4331" y="1674"/>
              <a:ext cx="264" cy="537"/>
              <a:chOff x="4675" y="1190"/>
              <a:chExt cx="1295" cy="2635"/>
            </a:xfrm>
          </p:grpSpPr>
          <p:sp>
            <p:nvSpPr>
              <p:cNvPr id="187833" name="Oval 1465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7834" name="Group 1466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187835" name="Group 1467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187836" name="AutoShape 1468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37" name="AutoShape 1469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38" name="AutoShape 1470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39" name="Oval 1471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40" name="Freeform 1472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841" name="Group 1473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187842" name="Arc 1474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43" name="Arc 1475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87844" name="Group 1476"/>
          <p:cNvGrpSpPr>
            <a:grpSpLocks/>
          </p:cNvGrpSpPr>
          <p:nvPr/>
        </p:nvGrpSpPr>
        <p:grpSpPr bwMode="auto">
          <a:xfrm>
            <a:off x="7524750" y="2355850"/>
            <a:ext cx="534988" cy="617538"/>
            <a:chOff x="4021" y="1547"/>
            <a:chExt cx="574" cy="664"/>
          </a:xfrm>
        </p:grpSpPr>
        <p:grpSp>
          <p:nvGrpSpPr>
            <p:cNvPr id="187845" name="Group 1477"/>
            <p:cNvGrpSpPr>
              <a:grpSpLocks/>
            </p:cNvGrpSpPr>
            <p:nvPr/>
          </p:nvGrpSpPr>
          <p:grpSpPr bwMode="auto">
            <a:xfrm>
              <a:off x="4021" y="1547"/>
              <a:ext cx="256" cy="443"/>
              <a:chOff x="1030" y="1253"/>
              <a:chExt cx="375" cy="645"/>
            </a:xfrm>
          </p:grpSpPr>
          <p:grpSp>
            <p:nvGrpSpPr>
              <p:cNvPr id="187846" name="Group 1478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187847" name="Group 1479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187848" name="Oval 1480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49" name="AutoShape 1481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50" name="AutoShape 1482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51" name="AutoShape 1483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52" name="Oval 1484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53" name="Freeform 1485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7854" name="Arc 1486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7855" name="Arc 1487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7856" name="Group 1488"/>
            <p:cNvGrpSpPr>
              <a:grpSpLocks/>
            </p:cNvGrpSpPr>
            <p:nvPr/>
          </p:nvGrpSpPr>
          <p:grpSpPr bwMode="auto">
            <a:xfrm flipH="1">
              <a:off x="4331" y="1674"/>
              <a:ext cx="264" cy="537"/>
              <a:chOff x="4675" y="1190"/>
              <a:chExt cx="1295" cy="2635"/>
            </a:xfrm>
          </p:grpSpPr>
          <p:sp>
            <p:nvSpPr>
              <p:cNvPr id="187857" name="Oval 1489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7858" name="Group 1490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187859" name="Group 1491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187860" name="AutoShape 1492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61" name="AutoShape 1493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62" name="AutoShape 1494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63" name="Oval 1495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64" name="Freeform 1496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865" name="Group 1497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187866" name="Arc 1498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67" name="Arc 1499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87868" name="Group 1500"/>
          <p:cNvGrpSpPr>
            <a:grpSpLocks/>
          </p:cNvGrpSpPr>
          <p:nvPr/>
        </p:nvGrpSpPr>
        <p:grpSpPr bwMode="auto">
          <a:xfrm>
            <a:off x="7907338" y="2136775"/>
            <a:ext cx="534987" cy="617538"/>
            <a:chOff x="4021" y="1547"/>
            <a:chExt cx="574" cy="664"/>
          </a:xfrm>
        </p:grpSpPr>
        <p:grpSp>
          <p:nvGrpSpPr>
            <p:cNvPr id="187869" name="Group 1501"/>
            <p:cNvGrpSpPr>
              <a:grpSpLocks/>
            </p:cNvGrpSpPr>
            <p:nvPr/>
          </p:nvGrpSpPr>
          <p:grpSpPr bwMode="auto">
            <a:xfrm>
              <a:off x="4021" y="1547"/>
              <a:ext cx="256" cy="443"/>
              <a:chOff x="1030" y="1253"/>
              <a:chExt cx="375" cy="645"/>
            </a:xfrm>
          </p:grpSpPr>
          <p:grpSp>
            <p:nvGrpSpPr>
              <p:cNvPr id="187870" name="Group 1502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187871" name="Group 1503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187872" name="Oval 1504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73" name="AutoShape 1505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74" name="AutoShape 1506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75" name="AutoShape 1507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76" name="Oval 1508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77" name="Freeform 1509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7878" name="Arc 1510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7879" name="Arc 1511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7880" name="Group 1512"/>
            <p:cNvGrpSpPr>
              <a:grpSpLocks/>
            </p:cNvGrpSpPr>
            <p:nvPr/>
          </p:nvGrpSpPr>
          <p:grpSpPr bwMode="auto">
            <a:xfrm flipH="1">
              <a:off x="4331" y="1674"/>
              <a:ext cx="264" cy="537"/>
              <a:chOff x="4675" y="1190"/>
              <a:chExt cx="1295" cy="2635"/>
            </a:xfrm>
          </p:grpSpPr>
          <p:sp>
            <p:nvSpPr>
              <p:cNvPr id="187881" name="Oval 1513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7882" name="Group 1514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187883" name="Group 1515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187884" name="AutoShape 1516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85" name="AutoShape 1517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86" name="AutoShape 1518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87" name="Oval 1519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88" name="Freeform 1520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889" name="Group 1521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187890" name="Arc 1522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91" name="Arc 1523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87892" name="Group 1524"/>
          <p:cNvGrpSpPr>
            <a:grpSpLocks/>
          </p:cNvGrpSpPr>
          <p:nvPr/>
        </p:nvGrpSpPr>
        <p:grpSpPr bwMode="auto">
          <a:xfrm>
            <a:off x="8088313" y="2667000"/>
            <a:ext cx="534987" cy="617538"/>
            <a:chOff x="4021" y="1547"/>
            <a:chExt cx="574" cy="664"/>
          </a:xfrm>
        </p:grpSpPr>
        <p:grpSp>
          <p:nvGrpSpPr>
            <p:cNvPr id="187893" name="Group 1525"/>
            <p:cNvGrpSpPr>
              <a:grpSpLocks/>
            </p:cNvGrpSpPr>
            <p:nvPr/>
          </p:nvGrpSpPr>
          <p:grpSpPr bwMode="auto">
            <a:xfrm>
              <a:off x="4021" y="1547"/>
              <a:ext cx="256" cy="443"/>
              <a:chOff x="1030" y="1253"/>
              <a:chExt cx="375" cy="645"/>
            </a:xfrm>
          </p:grpSpPr>
          <p:grpSp>
            <p:nvGrpSpPr>
              <p:cNvPr id="187894" name="Group 1526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187895" name="Group 1527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187896" name="Oval 1528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97" name="AutoShape 1529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98" name="AutoShape 1530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899" name="AutoShape 1531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00" name="Oval 1532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01" name="Freeform 1533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7902" name="Arc 1534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7903" name="Arc 1535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7904" name="Group 1536"/>
            <p:cNvGrpSpPr>
              <a:grpSpLocks/>
            </p:cNvGrpSpPr>
            <p:nvPr/>
          </p:nvGrpSpPr>
          <p:grpSpPr bwMode="auto">
            <a:xfrm flipH="1">
              <a:off x="4331" y="1674"/>
              <a:ext cx="264" cy="537"/>
              <a:chOff x="4675" y="1190"/>
              <a:chExt cx="1295" cy="2635"/>
            </a:xfrm>
          </p:grpSpPr>
          <p:sp>
            <p:nvSpPr>
              <p:cNvPr id="187905" name="Oval 1537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7906" name="Group 1538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187907" name="Group 1539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187908" name="AutoShape 1540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09" name="AutoShape 1541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10" name="AutoShape 1542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11" name="Oval 1543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12" name="Freeform 1544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913" name="Group 1545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187914" name="Arc 1546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15" name="Arc 1547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87964" name="Group 1596"/>
          <p:cNvGrpSpPr>
            <a:grpSpLocks/>
          </p:cNvGrpSpPr>
          <p:nvPr/>
        </p:nvGrpSpPr>
        <p:grpSpPr bwMode="auto">
          <a:xfrm>
            <a:off x="6729413" y="1798638"/>
            <a:ext cx="534987" cy="617537"/>
            <a:chOff x="4021" y="1547"/>
            <a:chExt cx="574" cy="664"/>
          </a:xfrm>
        </p:grpSpPr>
        <p:grpSp>
          <p:nvGrpSpPr>
            <p:cNvPr id="187965" name="Group 1597"/>
            <p:cNvGrpSpPr>
              <a:grpSpLocks/>
            </p:cNvGrpSpPr>
            <p:nvPr/>
          </p:nvGrpSpPr>
          <p:grpSpPr bwMode="auto">
            <a:xfrm>
              <a:off x="4021" y="1547"/>
              <a:ext cx="256" cy="443"/>
              <a:chOff x="1030" y="1253"/>
              <a:chExt cx="375" cy="645"/>
            </a:xfrm>
          </p:grpSpPr>
          <p:grpSp>
            <p:nvGrpSpPr>
              <p:cNvPr id="187966" name="Group 1598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187967" name="Group 1599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187968" name="Oval 1600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69" name="AutoShape 1601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70" name="AutoShape 1602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71" name="AutoShape 1603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72" name="Oval 1604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73" name="Freeform 1605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7974" name="Arc 1606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7975" name="Arc 1607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7976" name="Group 1608"/>
            <p:cNvGrpSpPr>
              <a:grpSpLocks/>
            </p:cNvGrpSpPr>
            <p:nvPr/>
          </p:nvGrpSpPr>
          <p:grpSpPr bwMode="auto">
            <a:xfrm flipH="1">
              <a:off x="4331" y="1674"/>
              <a:ext cx="264" cy="537"/>
              <a:chOff x="4675" y="1190"/>
              <a:chExt cx="1295" cy="2635"/>
            </a:xfrm>
          </p:grpSpPr>
          <p:sp>
            <p:nvSpPr>
              <p:cNvPr id="187977" name="Oval 1609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7978" name="Group 1610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187979" name="Group 1611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187980" name="AutoShape 1612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81" name="AutoShape 1613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82" name="AutoShape 1614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83" name="Oval 1615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84" name="Freeform 1616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985" name="Group 1617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187986" name="Arc 1618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87" name="Arc 1619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87988" name="Group 1620"/>
          <p:cNvGrpSpPr>
            <a:grpSpLocks/>
          </p:cNvGrpSpPr>
          <p:nvPr/>
        </p:nvGrpSpPr>
        <p:grpSpPr bwMode="auto">
          <a:xfrm>
            <a:off x="7029450" y="2301875"/>
            <a:ext cx="534988" cy="617538"/>
            <a:chOff x="4021" y="1547"/>
            <a:chExt cx="574" cy="664"/>
          </a:xfrm>
        </p:grpSpPr>
        <p:grpSp>
          <p:nvGrpSpPr>
            <p:cNvPr id="187989" name="Group 1621"/>
            <p:cNvGrpSpPr>
              <a:grpSpLocks/>
            </p:cNvGrpSpPr>
            <p:nvPr/>
          </p:nvGrpSpPr>
          <p:grpSpPr bwMode="auto">
            <a:xfrm>
              <a:off x="4021" y="1547"/>
              <a:ext cx="256" cy="443"/>
              <a:chOff x="1030" y="1253"/>
              <a:chExt cx="375" cy="645"/>
            </a:xfrm>
          </p:grpSpPr>
          <p:grpSp>
            <p:nvGrpSpPr>
              <p:cNvPr id="187990" name="Group 1622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187991" name="Group 1623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187992" name="Oval 1624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93" name="AutoShape 1625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94" name="AutoShape 1626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95" name="AutoShape 1627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96" name="Oval 1628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97" name="Freeform 1629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7998" name="Arc 1630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7999" name="Arc 1631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8000" name="Group 1632"/>
            <p:cNvGrpSpPr>
              <a:grpSpLocks/>
            </p:cNvGrpSpPr>
            <p:nvPr/>
          </p:nvGrpSpPr>
          <p:grpSpPr bwMode="auto">
            <a:xfrm flipH="1">
              <a:off x="4331" y="1674"/>
              <a:ext cx="264" cy="537"/>
              <a:chOff x="4675" y="1190"/>
              <a:chExt cx="1295" cy="2635"/>
            </a:xfrm>
          </p:grpSpPr>
          <p:sp>
            <p:nvSpPr>
              <p:cNvPr id="188001" name="Oval 1633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8002" name="Group 1634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188003" name="Group 1635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188004" name="AutoShape 1636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8005" name="AutoShape 1637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8006" name="AutoShape 1638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8007" name="Oval 1639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8008" name="Freeform 1640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8009" name="Group 1641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188010" name="Arc 1642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8011" name="Arc 1643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79327" name="Group 479"/>
          <p:cNvGrpSpPr>
            <a:grpSpLocks/>
          </p:cNvGrpSpPr>
          <p:nvPr/>
        </p:nvGrpSpPr>
        <p:grpSpPr bwMode="auto">
          <a:xfrm>
            <a:off x="1057275" y="2174875"/>
            <a:ext cx="1779588" cy="1633538"/>
            <a:chOff x="2316" y="1191"/>
            <a:chExt cx="498" cy="457"/>
          </a:xfrm>
        </p:grpSpPr>
        <p:grpSp>
          <p:nvGrpSpPr>
            <p:cNvPr id="79328" name="Group 480"/>
            <p:cNvGrpSpPr>
              <a:grpSpLocks/>
            </p:cNvGrpSpPr>
            <p:nvPr/>
          </p:nvGrpSpPr>
          <p:grpSpPr bwMode="auto">
            <a:xfrm>
              <a:off x="2316" y="1191"/>
              <a:ext cx="143" cy="247"/>
              <a:chOff x="1030" y="1253"/>
              <a:chExt cx="375" cy="645"/>
            </a:xfrm>
          </p:grpSpPr>
          <p:grpSp>
            <p:nvGrpSpPr>
              <p:cNvPr id="79329" name="Group 481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79330" name="Group 482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79331" name="Oval 48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332" name="AutoShape 484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333" name="AutoShape 485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334" name="AutoShape 486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335" name="Oval 487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336" name="Freeform 488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9337" name="Arc 489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338" name="Arc 490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9339" name="Group 491"/>
            <p:cNvGrpSpPr>
              <a:grpSpLocks/>
            </p:cNvGrpSpPr>
            <p:nvPr/>
          </p:nvGrpSpPr>
          <p:grpSpPr bwMode="auto">
            <a:xfrm flipH="1">
              <a:off x="2489" y="1262"/>
              <a:ext cx="147" cy="299"/>
              <a:chOff x="4675" y="1190"/>
              <a:chExt cx="1295" cy="2635"/>
            </a:xfrm>
          </p:grpSpPr>
          <p:sp>
            <p:nvSpPr>
              <p:cNvPr id="79340" name="Oval 492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9341" name="Group 493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79342" name="Group 494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79343" name="AutoShape 495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344" name="AutoShape 496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345" name="AutoShape 497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346" name="Oval 498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347" name="Freeform 499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9348" name="Group 500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79349" name="Arc 501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350" name="Arc 502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79351" name="Group 503"/>
            <p:cNvGrpSpPr>
              <a:grpSpLocks/>
            </p:cNvGrpSpPr>
            <p:nvPr/>
          </p:nvGrpSpPr>
          <p:grpSpPr bwMode="auto">
            <a:xfrm flipH="1">
              <a:off x="2666" y="1348"/>
              <a:ext cx="148" cy="300"/>
              <a:chOff x="4675" y="1190"/>
              <a:chExt cx="1295" cy="2635"/>
            </a:xfrm>
          </p:grpSpPr>
          <p:sp>
            <p:nvSpPr>
              <p:cNvPr id="79352" name="Oval 504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9353" name="Group 505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79354" name="Group 506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79355" name="AutoShape 507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356" name="AutoShape 508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357" name="AutoShape 509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358" name="Oval 510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359" name="Freeform 511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9360" name="Group 512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79361" name="Arc 513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362" name="Arc 514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87819" name="Group 1451"/>
          <p:cNvGrpSpPr>
            <a:grpSpLocks/>
          </p:cNvGrpSpPr>
          <p:nvPr/>
        </p:nvGrpSpPr>
        <p:grpSpPr bwMode="auto">
          <a:xfrm>
            <a:off x="5278438" y="2228850"/>
            <a:ext cx="1144587" cy="1323975"/>
            <a:chOff x="4021" y="1547"/>
            <a:chExt cx="574" cy="664"/>
          </a:xfrm>
        </p:grpSpPr>
        <p:grpSp>
          <p:nvGrpSpPr>
            <p:cNvPr id="78857" name="Group 9"/>
            <p:cNvGrpSpPr>
              <a:grpSpLocks/>
            </p:cNvGrpSpPr>
            <p:nvPr/>
          </p:nvGrpSpPr>
          <p:grpSpPr bwMode="auto">
            <a:xfrm>
              <a:off x="4021" y="1547"/>
              <a:ext cx="256" cy="443"/>
              <a:chOff x="1030" y="1253"/>
              <a:chExt cx="375" cy="645"/>
            </a:xfrm>
          </p:grpSpPr>
          <p:grpSp>
            <p:nvGrpSpPr>
              <p:cNvPr id="78858" name="Group 10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78859" name="Group 11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7886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8861" name="AutoShape 13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8862" name="AutoShape 14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8863" name="AutoShape 15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8864" name="Oval 16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8865" name="Freeform 17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8866" name="Arc 18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8867" name="Arc 19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8868" name="Group 20"/>
            <p:cNvGrpSpPr>
              <a:grpSpLocks/>
            </p:cNvGrpSpPr>
            <p:nvPr/>
          </p:nvGrpSpPr>
          <p:grpSpPr bwMode="auto">
            <a:xfrm flipH="1">
              <a:off x="4331" y="1674"/>
              <a:ext cx="264" cy="537"/>
              <a:chOff x="4675" y="1190"/>
              <a:chExt cx="1295" cy="2635"/>
            </a:xfrm>
          </p:grpSpPr>
          <p:sp>
            <p:nvSpPr>
              <p:cNvPr id="78869" name="Oval 21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8870" name="Group 22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78871" name="Group 23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78872" name="AutoShape 24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8873" name="AutoShape 25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8874" name="AutoShape 26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8875" name="Oval 27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8876" name="Freeform 28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8877" name="Group 29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78878" name="Arc 30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8879" name="Arc 31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79759" name="Group 911"/>
          <p:cNvGrpSpPr>
            <a:grpSpLocks/>
          </p:cNvGrpSpPr>
          <p:nvPr/>
        </p:nvGrpSpPr>
        <p:grpSpPr bwMode="auto">
          <a:xfrm>
            <a:off x="1651000" y="1828800"/>
            <a:ext cx="1214438" cy="1114425"/>
            <a:chOff x="2316" y="1191"/>
            <a:chExt cx="498" cy="457"/>
          </a:xfrm>
        </p:grpSpPr>
        <p:grpSp>
          <p:nvGrpSpPr>
            <p:cNvPr id="79760" name="Group 912"/>
            <p:cNvGrpSpPr>
              <a:grpSpLocks/>
            </p:cNvGrpSpPr>
            <p:nvPr/>
          </p:nvGrpSpPr>
          <p:grpSpPr bwMode="auto">
            <a:xfrm>
              <a:off x="2316" y="1191"/>
              <a:ext cx="143" cy="247"/>
              <a:chOff x="1030" y="1253"/>
              <a:chExt cx="375" cy="645"/>
            </a:xfrm>
          </p:grpSpPr>
          <p:grpSp>
            <p:nvGrpSpPr>
              <p:cNvPr id="79761" name="Group 913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79762" name="Group 914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79763" name="Oval 91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64" name="AutoShape 916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65" name="AutoShape 917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66" name="AutoShape 918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67" name="Oval 919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68" name="Freeform 920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9769" name="Arc 921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770" name="Arc 922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9771" name="Group 923"/>
            <p:cNvGrpSpPr>
              <a:grpSpLocks/>
            </p:cNvGrpSpPr>
            <p:nvPr/>
          </p:nvGrpSpPr>
          <p:grpSpPr bwMode="auto">
            <a:xfrm flipH="1">
              <a:off x="2489" y="1262"/>
              <a:ext cx="147" cy="299"/>
              <a:chOff x="4675" y="1190"/>
              <a:chExt cx="1295" cy="2635"/>
            </a:xfrm>
          </p:grpSpPr>
          <p:sp>
            <p:nvSpPr>
              <p:cNvPr id="79772" name="Oval 924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9773" name="Group 925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79774" name="Group 926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79775" name="AutoShape 927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76" name="AutoShape 928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77" name="AutoShape 929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78" name="Oval 930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79" name="Freeform 931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9780" name="Group 932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79781" name="Arc 933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82" name="Arc 934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79783" name="Group 935"/>
            <p:cNvGrpSpPr>
              <a:grpSpLocks/>
            </p:cNvGrpSpPr>
            <p:nvPr/>
          </p:nvGrpSpPr>
          <p:grpSpPr bwMode="auto">
            <a:xfrm flipH="1">
              <a:off x="2666" y="1348"/>
              <a:ext cx="148" cy="300"/>
              <a:chOff x="4675" y="1190"/>
              <a:chExt cx="1295" cy="2635"/>
            </a:xfrm>
          </p:grpSpPr>
          <p:sp>
            <p:nvSpPr>
              <p:cNvPr id="79784" name="Oval 936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9785" name="Group 937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79786" name="Group 938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79787" name="AutoShape 939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88" name="AutoShape 940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89" name="AutoShape 941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90" name="Oval 942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91" name="Freeform 943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9792" name="Group 944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79793" name="Arc 945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94" name="Arc 946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87940" name="Group 1572"/>
          <p:cNvGrpSpPr>
            <a:grpSpLocks/>
          </p:cNvGrpSpPr>
          <p:nvPr/>
        </p:nvGrpSpPr>
        <p:grpSpPr bwMode="auto">
          <a:xfrm>
            <a:off x="5859463" y="1868488"/>
            <a:ext cx="822325" cy="949325"/>
            <a:chOff x="4021" y="1547"/>
            <a:chExt cx="574" cy="664"/>
          </a:xfrm>
        </p:grpSpPr>
        <p:grpSp>
          <p:nvGrpSpPr>
            <p:cNvPr id="187941" name="Group 1573"/>
            <p:cNvGrpSpPr>
              <a:grpSpLocks/>
            </p:cNvGrpSpPr>
            <p:nvPr/>
          </p:nvGrpSpPr>
          <p:grpSpPr bwMode="auto">
            <a:xfrm>
              <a:off x="4021" y="1547"/>
              <a:ext cx="256" cy="443"/>
              <a:chOff x="1030" y="1253"/>
              <a:chExt cx="375" cy="645"/>
            </a:xfrm>
          </p:grpSpPr>
          <p:grpSp>
            <p:nvGrpSpPr>
              <p:cNvPr id="187942" name="Group 1574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187943" name="Group 1575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187944" name="Oval 1576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45" name="AutoShape 1577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46" name="AutoShape 1578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47" name="AutoShape 1579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48" name="Oval 1580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49" name="Freeform 1581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7950" name="Arc 1582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7951" name="Arc 1583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7952" name="Group 1584"/>
            <p:cNvGrpSpPr>
              <a:grpSpLocks/>
            </p:cNvGrpSpPr>
            <p:nvPr/>
          </p:nvGrpSpPr>
          <p:grpSpPr bwMode="auto">
            <a:xfrm flipH="1">
              <a:off x="4331" y="1674"/>
              <a:ext cx="264" cy="537"/>
              <a:chOff x="4675" y="1190"/>
              <a:chExt cx="1295" cy="2635"/>
            </a:xfrm>
          </p:grpSpPr>
          <p:sp>
            <p:nvSpPr>
              <p:cNvPr id="187953" name="Oval 1585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7954" name="Group 1586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187955" name="Group 1587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187956" name="AutoShape 1588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57" name="AutoShape 1589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58" name="AutoShape 1590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59" name="Oval 1591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60" name="Freeform 1592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961" name="Group 1593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187962" name="Arc 1594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63" name="Arc 1595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87916" name="Group 1548"/>
          <p:cNvGrpSpPr>
            <a:grpSpLocks/>
          </p:cNvGrpSpPr>
          <p:nvPr/>
        </p:nvGrpSpPr>
        <p:grpSpPr bwMode="auto">
          <a:xfrm>
            <a:off x="7624763" y="2865438"/>
            <a:ext cx="534987" cy="617537"/>
            <a:chOff x="4021" y="1547"/>
            <a:chExt cx="574" cy="664"/>
          </a:xfrm>
        </p:grpSpPr>
        <p:grpSp>
          <p:nvGrpSpPr>
            <p:cNvPr id="187917" name="Group 1549"/>
            <p:cNvGrpSpPr>
              <a:grpSpLocks/>
            </p:cNvGrpSpPr>
            <p:nvPr/>
          </p:nvGrpSpPr>
          <p:grpSpPr bwMode="auto">
            <a:xfrm>
              <a:off x="4021" y="1547"/>
              <a:ext cx="256" cy="443"/>
              <a:chOff x="1030" y="1253"/>
              <a:chExt cx="375" cy="645"/>
            </a:xfrm>
          </p:grpSpPr>
          <p:grpSp>
            <p:nvGrpSpPr>
              <p:cNvPr id="187918" name="Group 1550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grpSp>
              <p:nvGrpSpPr>
                <p:cNvPr id="187919" name="Group 1551"/>
                <p:cNvGrpSpPr>
                  <a:grpSpLocks/>
                </p:cNvGrpSpPr>
                <p:nvPr/>
              </p:nvGrpSpPr>
              <p:grpSpPr bwMode="auto">
                <a:xfrm>
                  <a:off x="1030" y="1253"/>
                  <a:ext cx="375" cy="645"/>
                  <a:chOff x="1030" y="1253"/>
                  <a:chExt cx="375" cy="645"/>
                </a:xfrm>
              </p:grpSpPr>
              <p:sp>
                <p:nvSpPr>
                  <p:cNvPr id="187920" name="Oval 1552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59"/>
                    <a:ext cx="264" cy="407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21" name="AutoShape 1553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1544"/>
                    <a:ext cx="261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22" name="AutoShape 1554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946" y="1662"/>
                    <a:ext cx="320" cy="152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23" name="AutoShape 1555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075" y="1541"/>
                    <a:ext cx="196" cy="131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24" name="Oval 1556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084" y="1253"/>
                    <a:ext cx="294" cy="176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25" name="Freeform 1557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044" y="1326"/>
                    <a:ext cx="361" cy="14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7926" name="Arc 1558"/>
                <p:cNvSpPr>
                  <a:spLocks/>
                </p:cNvSpPr>
                <p:nvPr/>
              </p:nvSpPr>
              <p:spPr bwMode="auto">
                <a:xfrm flipH="1" flipV="1">
                  <a:off x="1120" y="1469"/>
                  <a:ext cx="77" cy="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7927" name="Arc 1559"/>
              <p:cNvSpPr>
                <a:spLocks/>
              </p:cNvSpPr>
              <p:nvPr/>
            </p:nvSpPr>
            <p:spPr bwMode="auto">
              <a:xfrm flipV="1">
                <a:off x="1247" y="1469"/>
                <a:ext cx="78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7928" name="Group 1560"/>
            <p:cNvGrpSpPr>
              <a:grpSpLocks/>
            </p:cNvGrpSpPr>
            <p:nvPr/>
          </p:nvGrpSpPr>
          <p:grpSpPr bwMode="auto">
            <a:xfrm flipH="1">
              <a:off x="4331" y="1674"/>
              <a:ext cx="264" cy="537"/>
              <a:chOff x="4675" y="1190"/>
              <a:chExt cx="1295" cy="2635"/>
            </a:xfrm>
          </p:grpSpPr>
          <p:sp>
            <p:nvSpPr>
              <p:cNvPr id="187929" name="Oval 1561"/>
              <p:cNvSpPr>
                <a:spLocks noChangeArrowheads="1"/>
              </p:cNvSpPr>
              <p:nvPr/>
            </p:nvSpPr>
            <p:spPr bwMode="auto">
              <a:xfrm>
                <a:off x="4930" y="1200"/>
                <a:ext cx="890" cy="13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7930" name="Group 1562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4675" y="1190"/>
                <a:chExt cx="1295" cy="2635"/>
              </a:xfrm>
            </p:grpSpPr>
            <p:grpSp>
              <p:nvGrpSpPr>
                <p:cNvPr id="187931" name="Group 1563"/>
                <p:cNvGrpSpPr>
                  <a:grpSpLocks/>
                </p:cNvGrpSpPr>
                <p:nvPr/>
              </p:nvGrpSpPr>
              <p:grpSpPr bwMode="auto">
                <a:xfrm>
                  <a:off x="4675" y="1190"/>
                  <a:ext cx="1295" cy="2635"/>
                  <a:chOff x="1575" y="980"/>
                  <a:chExt cx="1295" cy="2635"/>
                </a:xfrm>
              </p:grpSpPr>
              <p:sp>
                <p:nvSpPr>
                  <p:cNvPr id="187932" name="AutoShape 1564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940" y="1960"/>
                    <a:ext cx="88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33" name="AutoShape 1565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1060" y="2590"/>
                    <a:ext cx="1540" cy="510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34" name="AutoShape 1566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1760" y="1950"/>
                    <a:ext cx="660" cy="440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35" name="Oval 1567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980"/>
                    <a:ext cx="990" cy="593"/>
                  </a:xfrm>
                  <a:prstGeom prst="ellipse">
                    <a:avLst/>
                  </a:prstGeom>
                  <a:pattFill prst="wdUp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36" name="Freeform 1568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1657" y="1227"/>
                    <a:ext cx="1213" cy="485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0000FF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937" name="Group 1569"/>
                <p:cNvGrpSpPr>
                  <a:grpSpLocks/>
                </p:cNvGrpSpPr>
                <p:nvPr/>
              </p:nvGrpSpPr>
              <p:grpSpPr bwMode="auto">
                <a:xfrm>
                  <a:off x="4990" y="1887"/>
                  <a:ext cx="690" cy="143"/>
                  <a:chOff x="1910" y="1707"/>
                  <a:chExt cx="690" cy="143"/>
                </a:xfrm>
              </p:grpSpPr>
              <p:sp>
                <p:nvSpPr>
                  <p:cNvPr id="187938" name="Arc 1570"/>
                  <p:cNvSpPr>
                    <a:spLocks/>
                  </p:cNvSpPr>
                  <p:nvPr/>
                </p:nvSpPr>
                <p:spPr bwMode="auto">
                  <a:xfrm flipH="1" flipV="1">
                    <a:off x="191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939" name="Arc 1571"/>
                  <p:cNvSpPr>
                    <a:spLocks/>
                  </p:cNvSpPr>
                  <p:nvPr/>
                </p:nvSpPr>
                <p:spPr bwMode="auto">
                  <a:xfrm flipV="1">
                    <a:off x="2340" y="1707"/>
                    <a:ext cx="260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Did You Pick 6A?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150" cy="4525963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GB" b="1"/>
              <a:t>6A</a:t>
            </a:r>
            <a:r>
              <a:rPr lang="en-GB" b="1">
                <a:solidFill>
                  <a:srgbClr val="FF0000"/>
                </a:solidFill>
              </a:rPr>
              <a:t>: 10     </a:t>
            </a:r>
            <a:r>
              <a:rPr lang="en-GB" b="1"/>
              <a:t>+</a:t>
            </a:r>
            <a:r>
              <a:rPr lang="en-GB" b="1">
                <a:solidFill>
                  <a:srgbClr val="FF0000"/>
                </a:solidFill>
              </a:rPr>
              <a:t>  </a:t>
            </a:r>
            <a:r>
              <a:rPr lang="en-GB" b="1">
                <a:solidFill>
                  <a:srgbClr val="0000CC"/>
                </a:solidFill>
              </a:rPr>
              <a:t>20     = 30     </a:t>
            </a:r>
            <a:r>
              <a:rPr lang="en-GB" b="1"/>
              <a:t>6B</a:t>
            </a:r>
            <a:r>
              <a:rPr lang="en-GB" b="1">
                <a:solidFill>
                  <a:srgbClr val="FF0000"/>
                </a:solidFill>
              </a:rPr>
              <a:t>: 9     </a:t>
            </a:r>
            <a:r>
              <a:rPr lang="en-GB" b="1"/>
              <a:t>+</a:t>
            </a:r>
            <a:r>
              <a:rPr lang="en-GB" b="1">
                <a:solidFill>
                  <a:srgbClr val="FF0000"/>
                </a:solidFill>
              </a:rPr>
              <a:t>   </a:t>
            </a:r>
            <a:r>
              <a:rPr lang="en-GB" b="1">
                <a:solidFill>
                  <a:srgbClr val="0000CC"/>
                </a:solidFill>
              </a:rPr>
              <a:t>9      = 18</a:t>
            </a:r>
            <a:r>
              <a:rPr lang="en-GB" sz="3200">
                <a:solidFill>
                  <a:srgbClr val="0000CC"/>
                </a:solidFill>
              </a:rPr>
              <a:t>             </a:t>
            </a:r>
            <a:endParaRPr lang="en-GB" sz="1200">
              <a:solidFill>
                <a:srgbClr val="0000CC"/>
              </a:solidFill>
            </a:endParaRPr>
          </a:p>
          <a:p>
            <a:pPr>
              <a:buFontTx/>
              <a:buNone/>
            </a:pPr>
            <a:r>
              <a:rPr lang="en-GB" sz="3200"/>
              <a:t> – </a:t>
            </a:r>
          </a:p>
          <a:p>
            <a:pPr algn="ctr">
              <a:buFontTx/>
              <a:buNone/>
            </a:pPr>
            <a:r>
              <a:rPr lang="en-GB"/>
              <a:t>Rani, a mad Rovers fan, picked 6A:</a:t>
            </a:r>
          </a:p>
          <a:p>
            <a:pPr>
              <a:buFontTx/>
              <a:buNone/>
            </a:pPr>
            <a:endParaRPr lang="en-GB" b="1">
              <a:solidFill>
                <a:srgbClr val="0000CC"/>
              </a:solidFill>
            </a:endParaRPr>
          </a:p>
        </p:txBody>
      </p:sp>
      <p:grpSp>
        <p:nvGrpSpPr>
          <p:cNvPr id="80901" name="Group 5"/>
          <p:cNvGrpSpPr>
            <a:grpSpLocks/>
          </p:cNvGrpSpPr>
          <p:nvPr/>
        </p:nvGrpSpPr>
        <p:grpSpPr bwMode="auto">
          <a:xfrm>
            <a:off x="1663700" y="1628775"/>
            <a:ext cx="357188" cy="615950"/>
            <a:chOff x="1030" y="1253"/>
            <a:chExt cx="375" cy="645"/>
          </a:xfrm>
        </p:grpSpPr>
        <p:grpSp>
          <p:nvGrpSpPr>
            <p:cNvPr id="80902" name="Group 6"/>
            <p:cNvGrpSpPr>
              <a:grpSpLocks/>
            </p:cNvGrpSpPr>
            <p:nvPr/>
          </p:nvGrpSpPr>
          <p:grpSpPr bwMode="auto">
            <a:xfrm>
              <a:off x="1030" y="1253"/>
              <a:ext cx="375" cy="645"/>
              <a:chOff x="1030" y="1253"/>
              <a:chExt cx="375" cy="645"/>
            </a:xfrm>
          </p:grpSpPr>
          <p:grpSp>
            <p:nvGrpSpPr>
              <p:cNvPr id="80903" name="Group 7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sp>
              <p:nvSpPr>
                <p:cNvPr id="80904" name="Oval 8"/>
                <p:cNvSpPr>
                  <a:spLocks noChangeArrowheads="1"/>
                </p:cNvSpPr>
                <p:nvPr/>
              </p:nvSpPr>
              <p:spPr bwMode="auto">
                <a:xfrm>
                  <a:off x="1087" y="1259"/>
                  <a:ext cx="264" cy="407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05" name="AutoShape 9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1129" y="1544"/>
                  <a:ext cx="261" cy="152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06" name="AutoShape 10" descr="Wide downward diagonal"/>
                <p:cNvSpPr>
                  <a:spLocks noChangeArrowheads="1"/>
                </p:cNvSpPr>
                <p:nvPr/>
              </p:nvSpPr>
              <p:spPr bwMode="auto">
                <a:xfrm rot="5929915">
                  <a:off x="946" y="1662"/>
                  <a:ext cx="320" cy="152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07" name="AutoShape 11" descr="Wide upward diagonal"/>
                <p:cNvSpPr>
                  <a:spLocks noChangeArrowheads="1"/>
                </p:cNvSpPr>
                <p:nvPr/>
              </p:nvSpPr>
              <p:spPr bwMode="auto">
                <a:xfrm rot="-641960">
                  <a:off x="1075" y="1541"/>
                  <a:ext cx="196" cy="131"/>
                </a:xfrm>
                <a:prstGeom prst="roundRect">
                  <a:avLst>
                    <a:gd name="adj" fmla="val 16667"/>
                  </a:avLst>
                </a:prstGeom>
                <a:pattFill prst="wdUp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08" name="Oval 12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1084" y="1253"/>
                  <a:ext cx="294" cy="176"/>
                </a:xfrm>
                <a:prstGeom prst="ellipse">
                  <a:avLst/>
                </a:prstGeom>
                <a:pattFill prst="wdUp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09" name="Freeform 13" descr="Wide downward diagonal"/>
                <p:cNvSpPr>
                  <a:spLocks/>
                </p:cNvSpPr>
                <p:nvPr/>
              </p:nvSpPr>
              <p:spPr bwMode="auto">
                <a:xfrm>
                  <a:off x="1044" y="1326"/>
                  <a:ext cx="361" cy="145"/>
                </a:xfrm>
                <a:custGeom>
                  <a:avLst/>
                  <a:gdLst/>
                  <a:ahLst/>
                  <a:cxnLst>
                    <a:cxn ang="0">
                      <a:pos x="123" y="423"/>
                    </a:cxn>
                    <a:cxn ang="0">
                      <a:pos x="653" y="383"/>
                    </a:cxn>
                    <a:cxn ang="0">
                      <a:pos x="1123" y="453"/>
                    </a:cxn>
                    <a:cxn ang="0">
                      <a:pos x="1153" y="193"/>
                    </a:cxn>
                    <a:cxn ang="0">
                      <a:pos x="763" y="33"/>
                    </a:cxn>
                    <a:cxn ang="0">
                      <a:pos x="373" y="13"/>
                    </a:cxn>
                    <a:cxn ang="0">
                      <a:pos x="53" y="113"/>
                    </a:cxn>
                    <a:cxn ang="0">
                      <a:pos x="53" y="403"/>
                    </a:cxn>
                    <a:cxn ang="0">
                      <a:pos x="193" y="413"/>
                    </a:cxn>
                  </a:cxnLst>
                  <a:rect l="0" t="0" r="r" b="b"/>
                  <a:pathLst>
                    <a:path w="1213" h="485">
                      <a:moveTo>
                        <a:pt x="123" y="423"/>
                      </a:moveTo>
                      <a:cubicBezTo>
                        <a:pt x="304" y="400"/>
                        <a:pt x="486" y="378"/>
                        <a:pt x="653" y="383"/>
                      </a:cubicBezTo>
                      <a:cubicBezTo>
                        <a:pt x="820" y="388"/>
                        <a:pt x="1040" y="485"/>
                        <a:pt x="1123" y="453"/>
                      </a:cubicBezTo>
                      <a:cubicBezTo>
                        <a:pt x="1206" y="421"/>
                        <a:pt x="1213" y="263"/>
                        <a:pt x="1153" y="193"/>
                      </a:cubicBezTo>
                      <a:cubicBezTo>
                        <a:pt x="1093" y="123"/>
                        <a:pt x="893" y="63"/>
                        <a:pt x="763" y="33"/>
                      </a:cubicBezTo>
                      <a:cubicBezTo>
                        <a:pt x="633" y="3"/>
                        <a:pt x="491" y="0"/>
                        <a:pt x="373" y="13"/>
                      </a:cubicBezTo>
                      <a:cubicBezTo>
                        <a:pt x="255" y="26"/>
                        <a:pt x="106" y="48"/>
                        <a:pt x="53" y="113"/>
                      </a:cubicBezTo>
                      <a:cubicBezTo>
                        <a:pt x="0" y="178"/>
                        <a:pt x="30" y="353"/>
                        <a:pt x="53" y="403"/>
                      </a:cubicBezTo>
                      <a:cubicBezTo>
                        <a:pt x="76" y="453"/>
                        <a:pt x="170" y="411"/>
                        <a:pt x="193" y="413"/>
                      </a:cubicBezTo>
                    </a:path>
                  </a:pathLst>
                </a:custGeom>
                <a:pattFill prst="wdDnDiag">
                  <a:fgClr>
                    <a:srgbClr val="FF0000"/>
                  </a:fgClr>
                  <a:bgClr>
                    <a:srgbClr val="FFFFFF"/>
                  </a:bgClr>
                </a:pattFill>
                <a:ln w="19050" cmpd="sng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0910" name="Arc 14"/>
              <p:cNvSpPr>
                <a:spLocks/>
              </p:cNvSpPr>
              <p:nvPr/>
            </p:nvSpPr>
            <p:spPr bwMode="auto">
              <a:xfrm flipH="1" flipV="1">
                <a:off x="1120" y="1469"/>
                <a:ext cx="77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0911" name="Arc 15"/>
            <p:cNvSpPr>
              <a:spLocks/>
            </p:cNvSpPr>
            <p:nvPr/>
          </p:nvSpPr>
          <p:spPr bwMode="auto">
            <a:xfrm flipV="1">
              <a:off x="1247" y="1469"/>
              <a:ext cx="78" cy="4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0912" name="Group 16"/>
          <p:cNvGrpSpPr>
            <a:grpSpLocks/>
          </p:cNvGrpSpPr>
          <p:nvPr/>
        </p:nvGrpSpPr>
        <p:grpSpPr bwMode="auto">
          <a:xfrm flipH="1">
            <a:off x="2960688" y="1628775"/>
            <a:ext cx="368300" cy="747713"/>
            <a:chOff x="4675" y="1190"/>
            <a:chExt cx="1295" cy="2635"/>
          </a:xfrm>
        </p:grpSpPr>
        <p:sp>
          <p:nvSpPr>
            <p:cNvPr id="80913" name="Oval 17"/>
            <p:cNvSpPr>
              <a:spLocks noChangeArrowheads="1"/>
            </p:cNvSpPr>
            <p:nvPr/>
          </p:nvSpPr>
          <p:spPr bwMode="auto">
            <a:xfrm>
              <a:off x="4930" y="1200"/>
              <a:ext cx="890" cy="137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0914" name="Group 18"/>
            <p:cNvGrpSpPr>
              <a:grpSpLocks/>
            </p:cNvGrpSpPr>
            <p:nvPr/>
          </p:nvGrpSpPr>
          <p:grpSpPr bwMode="auto">
            <a:xfrm>
              <a:off x="4675" y="1190"/>
              <a:ext cx="1295" cy="2635"/>
              <a:chOff x="4675" y="1190"/>
              <a:chExt cx="1295" cy="2635"/>
            </a:xfrm>
          </p:grpSpPr>
          <p:grpSp>
            <p:nvGrpSpPr>
              <p:cNvPr id="80915" name="Group 19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1575" y="980"/>
                <a:chExt cx="1295" cy="2635"/>
              </a:xfrm>
            </p:grpSpPr>
            <p:sp>
              <p:nvSpPr>
                <p:cNvPr id="80916" name="AutoShape 20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1940" y="1960"/>
                  <a:ext cx="880" cy="510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0000FF"/>
                  </a:fgClr>
                  <a:bgClr>
                    <a:srgbClr val="FFFFFF"/>
                  </a:bgClr>
                </a:pattFill>
                <a:ln w="19050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17" name="AutoShape 21" descr="Wide downward diagonal"/>
                <p:cNvSpPr>
                  <a:spLocks noChangeArrowheads="1"/>
                </p:cNvSpPr>
                <p:nvPr/>
              </p:nvSpPr>
              <p:spPr bwMode="auto">
                <a:xfrm rot="5929915">
                  <a:off x="1060" y="2590"/>
                  <a:ext cx="1540" cy="510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0000FF"/>
                  </a:fgClr>
                  <a:bgClr>
                    <a:srgbClr val="FFFFFF"/>
                  </a:bgClr>
                </a:pattFill>
                <a:ln w="19050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18" name="AutoShape 22" descr="Wide upward diagonal"/>
                <p:cNvSpPr>
                  <a:spLocks noChangeArrowheads="1"/>
                </p:cNvSpPr>
                <p:nvPr/>
              </p:nvSpPr>
              <p:spPr bwMode="auto">
                <a:xfrm rot="-641960">
                  <a:off x="1760" y="1950"/>
                  <a:ext cx="660" cy="440"/>
                </a:xfrm>
                <a:prstGeom prst="roundRect">
                  <a:avLst>
                    <a:gd name="adj" fmla="val 16667"/>
                  </a:avLst>
                </a:prstGeom>
                <a:pattFill prst="wdUpDiag">
                  <a:fgClr>
                    <a:srgbClr val="0000FF"/>
                  </a:fgClr>
                  <a:bgClr>
                    <a:srgbClr val="FFFFFF"/>
                  </a:bgClr>
                </a:pattFill>
                <a:ln w="19050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19" name="Oval 23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1790" y="980"/>
                  <a:ext cx="990" cy="593"/>
                </a:xfrm>
                <a:prstGeom prst="ellipse">
                  <a:avLst/>
                </a:prstGeom>
                <a:pattFill prst="wdUpDiag">
                  <a:fgClr>
                    <a:srgbClr val="0000FF"/>
                  </a:fgClr>
                  <a:bgClr>
                    <a:srgbClr val="FFFFFF"/>
                  </a:bgClr>
                </a:pattFill>
                <a:ln w="19050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20" name="Freeform 24" descr="Wide downward diagonal"/>
                <p:cNvSpPr>
                  <a:spLocks/>
                </p:cNvSpPr>
                <p:nvPr/>
              </p:nvSpPr>
              <p:spPr bwMode="auto">
                <a:xfrm>
                  <a:off x="1657" y="1227"/>
                  <a:ext cx="1213" cy="485"/>
                </a:xfrm>
                <a:custGeom>
                  <a:avLst/>
                  <a:gdLst/>
                  <a:ahLst/>
                  <a:cxnLst>
                    <a:cxn ang="0">
                      <a:pos x="123" y="423"/>
                    </a:cxn>
                    <a:cxn ang="0">
                      <a:pos x="653" y="383"/>
                    </a:cxn>
                    <a:cxn ang="0">
                      <a:pos x="1123" y="453"/>
                    </a:cxn>
                    <a:cxn ang="0">
                      <a:pos x="1153" y="193"/>
                    </a:cxn>
                    <a:cxn ang="0">
                      <a:pos x="763" y="33"/>
                    </a:cxn>
                    <a:cxn ang="0">
                      <a:pos x="373" y="13"/>
                    </a:cxn>
                    <a:cxn ang="0">
                      <a:pos x="53" y="113"/>
                    </a:cxn>
                    <a:cxn ang="0">
                      <a:pos x="53" y="403"/>
                    </a:cxn>
                    <a:cxn ang="0">
                      <a:pos x="193" y="413"/>
                    </a:cxn>
                  </a:cxnLst>
                  <a:rect l="0" t="0" r="r" b="b"/>
                  <a:pathLst>
                    <a:path w="1213" h="485">
                      <a:moveTo>
                        <a:pt x="123" y="423"/>
                      </a:moveTo>
                      <a:cubicBezTo>
                        <a:pt x="304" y="400"/>
                        <a:pt x="486" y="378"/>
                        <a:pt x="653" y="383"/>
                      </a:cubicBezTo>
                      <a:cubicBezTo>
                        <a:pt x="820" y="388"/>
                        <a:pt x="1040" y="485"/>
                        <a:pt x="1123" y="453"/>
                      </a:cubicBezTo>
                      <a:cubicBezTo>
                        <a:pt x="1206" y="421"/>
                        <a:pt x="1213" y="263"/>
                        <a:pt x="1153" y="193"/>
                      </a:cubicBezTo>
                      <a:cubicBezTo>
                        <a:pt x="1093" y="123"/>
                        <a:pt x="893" y="63"/>
                        <a:pt x="763" y="33"/>
                      </a:cubicBezTo>
                      <a:cubicBezTo>
                        <a:pt x="633" y="3"/>
                        <a:pt x="491" y="0"/>
                        <a:pt x="373" y="13"/>
                      </a:cubicBezTo>
                      <a:cubicBezTo>
                        <a:pt x="255" y="26"/>
                        <a:pt x="106" y="48"/>
                        <a:pt x="53" y="113"/>
                      </a:cubicBezTo>
                      <a:cubicBezTo>
                        <a:pt x="0" y="178"/>
                        <a:pt x="30" y="353"/>
                        <a:pt x="53" y="403"/>
                      </a:cubicBezTo>
                      <a:cubicBezTo>
                        <a:pt x="76" y="453"/>
                        <a:pt x="170" y="411"/>
                        <a:pt x="193" y="413"/>
                      </a:cubicBezTo>
                    </a:path>
                  </a:pathLst>
                </a:custGeom>
                <a:pattFill prst="wdDnDiag">
                  <a:fgClr>
                    <a:srgbClr val="0000FF"/>
                  </a:fgClr>
                  <a:bgClr>
                    <a:srgbClr val="FFFFFF"/>
                  </a:bgClr>
                </a:pattFill>
                <a:ln w="1905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0921" name="Group 25"/>
              <p:cNvGrpSpPr>
                <a:grpSpLocks/>
              </p:cNvGrpSpPr>
              <p:nvPr/>
            </p:nvGrpSpPr>
            <p:grpSpPr bwMode="auto">
              <a:xfrm>
                <a:off x="4990" y="1887"/>
                <a:ext cx="690" cy="143"/>
                <a:chOff x="1910" y="1707"/>
                <a:chExt cx="690" cy="143"/>
              </a:xfrm>
            </p:grpSpPr>
            <p:sp>
              <p:nvSpPr>
                <p:cNvPr id="80922" name="Arc 26"/>
                <p:cNvSpPr>
                  <a:spLocks/>
                </p:cNvSpPr>
                <p:nvPr/>
              </p:nvSpPr>
              <p:spPr bwMode="auto">
                <a:xfrm flipH="1" flipV="1">
                  <a:off x="1910" y="1707"/>
                  <a:ext cx="260" cy="1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23" name="Arc 27"/>
                <p:cNvSpPr>
                  <a:spLocks/>
                </p:cNvSpPr>
                <p:nvPr/>
              </p:nvSpPr>
              <p:spPr bwMode="auto">
                <a:xfrm flipV="1">
                  <a:off x="2340" y="1707"/>
                  <a:ext cx="260" cy="1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0949" name="Group 53"/>
          <p:cNvGrpSpPr>
            <a:grpSpLocks/>
          </p:cNvGrpSpPr>
          <p:nvPr/>
        </p:nvGrpSpPr>
        <p:grpSpPr bwMode="auto">
          <a:xfrm>
            <a:off x="5513388" y="1700213"/>
            <a:ext cx="357187" cy="615950"/>
            <a:chOff x="1030" y="1253"/>
            <a:chExt cx="375" cy="645"/>
          </a:xfrm>
        </p:grpSpPr>
        <p:grpSp>
          <p:nvGrpSpPr>
            <p:cNvPr id="80950" name="Group 54"/>
            <p:cNvGrpSpPr>
              <a:grpSpLocks/>
            </p:cNvGrpSpPr>
            <p:nvPr/>
          </p:nvGrpSpPr>
          <p:grpSpPr bwMode="auto">
            <a:xfrm>
              <a:off x="1030" y="1253"/>
              <a:ext cx="375" cy="645"/>
              <a:chOff x="1030" y="1253"/>
              <a:chExt cx="375" cy="645"/>
            </a:xfrm>
          </p:grpSpPr>
          <p:grpSp>
            <p:nvGrpSpPr>
              <p:cNvPr id="80951" name="Group 55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sp>
              <p:nvSpPr>
                <p:cNvPr id="80952" name="Oval 56"/>
                <p:cNvSpPr>
                  <a:spLocks noChangeArrowheads="1"/>
                </p:cNvSpPr>
                <p:nvPr/>
              </p:nvSpPr>
              <p:spPr bwMode="auto">
                <a:xfrm>
                  <a:off x="1087" y="1259"/>
                  <a:ext cx="264" cy="407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53" name="AutoShape 57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1129" y="1544"/>
                  <a:ext cx="261" cy="152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54" name="AutoShape 58" descr="Wide downward diagonal"/>
                <p:cNvSpPr>
                  <a:spLocks noChangeArrowheads="1"/>
                </p:cNvSpPr>
                <p:nvPr/>
              </p:nvSpPr>
              <p:spPr bwMode="auto">
                <a:xfrm rot="5929915">
                  <a:off x="946" y="1662"/>
                  <a:ext cx="320" cy="152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55" name="AutoShape 59" descr="Wide upward diagonal"/>
                <p:cNvSpPr>
                  <a:spLocks noChangeArrowheads="1"/>
                </p:cNvSpPr>
                <p:nvPr/>
              </p:nvSpPr>
              <p:spPr bwMode="auto">
                <a:xfrm rot="-641960">
                  <a:off x="1075" y="1541"/>
                  <a:ext cx="196" cy="131"/>
                </a:xfrm>
                <a:prstGeom prst="roundRect">
                  <a:avLst>
                    <a:gd name="adj" fmla="val 16667"/>
                  </a:avLst>
                </a:prstGeom>
                <a:pattFill prst="wdUp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56" name="Oval 60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1084" y="1253"/>
                  <a:ext cx="294" cy="176"/>
                </a:xfrm>
                <a:prstGeom prst="ellipse">
                  <a:avLst/>
                </a:prstGeom>
                <a:pattFill prst="wdUp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57" name="Freeform 61" descr="Wide downward diagonal"/>
                <p:cNvSpPr>
                  <a:spLocks/>
                </p:cNvSpPr>
                <p:nvPr/>
              </p:nvSpPr>
              <p:spPr bwMode="auto">
                <a:xfrm>
                  <a:off x="1044" y="1326"/>
                  <a:ext cx="361" cy="145"/>
                </a:xfrm>
                <a:custGeom>
                  <a:avLst/>
                  <a:gdLst/>
                  <a:ahLst/>
                  <a:cxnLst>
                    <a:cxn ang="0">
                      <a:pos x="123" y="423"/>
                    </a:cxn>
                    <a:cxn ang="0">
                      <a:pos x="653" y="383"/>
                    </a:cxn>
                    <a:cxn ang="0">
                      <a:pos x="1123" y="453"/>
                    </a:cxn>
                    <a:cxn ang="0">
                      <a:pos x="1153" y="193"/>
                    </a:cxn>
                    <a:cxn ang="0">
                      <a:pos x="763" y="33"/>
                    </a:cxn>
                    <a:cxn ang="0">
                      <a:pos x="373" y="13"/>
                    </a:cxn>
                    <a:cxn ang="0">
                      <a:pos x="53" y="113"/>
                    </a:cxn>
                    <a:cxn ang="0">
                      <a:pos x="53" y="403"/>
                    </a:cxn>
                    <a:cxn ang="0">
                      <a:pos x="193" y="413"/>
                    </a:cxn>
                  </a:cxnLst>
                  <a:rect l="0" t="0" r="r" b="b"/>
                  <a:pathLst>
                    <a:path w="1213" h="485">
                      <a:moveTo>
                        <a:pt x="123" y="423"/>
                      </a:moveTo>
                      <a:cubicBezTo>
                        <a:pt x="304" y="400"/>
                        <a:pt x="486" y="378"/>
                        <a:pt x="653" y="383"/>
                      </a:cubicBezTo>
                      <a:cubicBezTo>
                        <a:pt x="820" y="388"/>
                        <a:pt x="1040" y="485"/>
                        <a:pt x="1123" y="453"/>
                      </a:cubicBezTo>
                      <a:cubicBezTo>
                        <a:pt x="1206" y="421"/>
                        <a:pt x="1213" y="263"/>
                        <a:pt x="1153" y="193"/>
                      </a:cubicBezTo>
                      <a:cubicBezTo>
                        <a:pt x="1093" y="123"/>
                        <a:pt x="893" y="63"/>
                        <a:pt x="763" y="33"/>
                      </a:cubicBezTo>
                      <a:cubicBezTo>
                        <a:pt x="633" y="3"/>
                        <a:pt x="491" y="0"/>
                        <a:pt x="373" y="13"/>
                      </a:cubicBezTo>
                      <a:cubicBezTo>
                        <a:pt x="255" y="26"/>
                        <a:pt x="106" y="48"/>
                        <a:pt x="53" y="113"/>
                      </a:cubicBezTo>
                      <a:cubicBezTo>
                        <a:pt x="0" y="178"/>
                        <a:pt x="30" y="353"/>
                        <a:pt x="53" y="403"/>
                      </a:cubicBezTo>
                      <a:cubicBezTo>
                        <a:pt x="76" y="453"/>
                        <a:pt x="170" y="411"/>
                        <a:pt x="193" y="413"/>
                      </a:cubicBezTo>
                    </a:path>
                  </a:pathLst>
                </a:custGeom>
                <a:pattFill prst="wdDnDiag">
                  <a:fgClr>
                    <a:srgbClr val="FF0000"/>
                  </a:fgClr>
                  <a:bgClr>
                    <a:srgbClr val="FFFFFF"/>
                  </a:bgClr>
                </a:pattFill>
                <a:ln w="19050" cmpd="sng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0958" name="Arc 62"/>
              <p:cNvSpPr>
                <a:spLocks/>
              </p:cNvSpPr>
              <p:nvPr/>
            </p:nvSpPr>
            <p:spPr bwMode="auto">
              <a:xfrm flipH="1" flipV="1">
                <a:off x="1120" y="1469"/>
                <a:ext cx="77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0959" name="Arc 63"/>
            <p:cNvSpPr>
              <a:spLocks/>
            </p:cNvSpPr>
            <p:nvPr/>
          </p:nvSpPr>
          <p:spPr bwMode="auto">
            <a:xfrm flipV="1">
              <a:off x="1247" y="1469"/>
              <a:ext cx="78" cy="4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0960" name="Group 64"/>
          <p:cNvGrpSpPr>
            <a:grpSpLocks/>
          </p:cNvGrpSpPr>
          <p:nvPr/>
        </p:nvGrpSpPr>
        <p:grpSpPr bwMode="auto">
          <a:xfrm flipH="1">
            <a:off x="6724650" y="1700213"/>
            <a:ext cx="368300" cy="747712"/>
            <a:chOff x="4675" y="1190"/>
            <a:chExt cx="1295" cy="2635"/>
          </a:xfrm>
        </p:grpSpPr>
        <p:sp>
          <p:nvSpPr>
            <p:cNvPr id="80961" name="Oval 65"/>
            <p:cNvSpPr>
              <a:spLocks noChangeArrowheads="1"/>
            </p:cNvSpPr>
            <p:nvPr/>
          </p:nvSpPr>
          <p:spPr bwMode="auto">
            <a:xfrm>
              <a:off x="4930" y="1200"/>
              <a:ext cx="890" cy="137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0962" name="Group 66"/>
            <p:cNvGrpSpPr>
              <a:grpSpLocks/>
            </p:cNvGrpSpPr>
            <p:nvPr/>
          </p:nvGrpSpPr>
          <p:grpSpPr bwMode="auto">
            <a:xfrm>
              <a:off x="4675" y="1190"/>
              <a:ext cx="1295" cy="2635"/>
              <a:chOff x="4675" y="1190"/>
              <a:chExt cx="1295" cy="2635"/>
            </a:xfrm>
          </p:grpSpPr>
          <p:grpSp>
            <p:nvGrpSpPr>
              <p:cNvPr id="80963" name="Group 67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1575" y="980"/>
                <a:chExt cx="1295" cy="2635"/>
              </a:xfrm>
            </p:grpSpPr>
            <p:sp>
              <p:nvSpPr>
                <p:cNvPr id="80964" name="AutoShape 68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1940" y="1960"/>
                  <a:ext cx="880" cy="510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0000FF"/>
                  </a:fgClr>
                  <a:bgClr>
                    <a:srgbClr val="FFFFFF"/>
                  </a:bgClr>
                </a:pattFill>
                <a:ln w="19050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65" name="AutoShape 69" descr="Wide downward diagonal"/>
                <p:cNvSpPr>
                  <a:spLocks noChangeArrowheads="1"/>
                </p:cNvSpPr>
                <p:nvPr/>
              </p:nvSpPr>
              <p:spPr bwMode="auto">
                <a:xfrm rot="5929915">
                  <a:off x="1060" y="2590"/>
                  <a:ext cx="1540" cy="510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0000FF"/>
                  </a:fgClr>
                  <a:bgClr>
                    <a:srgbClr val="FFFFFF"/>
                  </a:bgClr>
                </a:pattFill>
                <a:ln w="19050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66" name="AutoShape 70" descr="Wide upward diagonal"/>
                <p:cNvSpPr>
                  <a:spLocks noChangeArrowheads="1"/>
                </p:cNvSpPr>
                <p:nvPr/>
              </p:nvSpPr>
              <p:spPr bwMode="auto">
                <a:xfrm rot="-641960">
                  <a:off x="1760" y="1950"/>
                  <a:ext cx="660" cy="440"/>
                </a:xfrm>
                <a:prstGeom prst="roundRect">
                  <a:avLst>
                    <a:gd name="adj" fmla="val 16667"/>
                  </a:avLst>
                </a:prstGeom>
                <a:pattFill prst="wdUpDiag">
                  <a:fgClr>
                    <a:srgbClr val="0000FF"/>
                  </a:fgClr>
                  <a:bgClr>
                    <a:srgbClr val="FFFFFF"/>
                  </a:bgClr>
                </a:pattFill>
                <a:ln w="19050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67" name="Oval 71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1790" y="980"/>
                  <a:ext cx="990" cy="593"/>
                </a:xfrm>
                <a:prstGeom prst="ellipse">
                  <a:avLst/>
                </a:prstGeom>
                <a:pattFill prst="wdUpDiag">
                  <a:fgClr>
                    <a:srgbClr val="0000FF"/>
                  </a:fgClr>
                  <a:bgClr>
                    <a:srgbClr val="FFFFFF"/>
                  </a:bgClr>
                </a:pattFill>
                <a:ln w="19050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68" name="Freeform 72" descr="Wide downward diagonal"/>
                <p:cNvSpPr>
                  <a:spLocks/>
                </p:cNvSpPr>
                <p:nvPr/>
              </p:nvSpPr>
              <p:spPr bwMode="auto">
                <a:xfrm>
                  <a:off x="1657" y="1227"/>
                  <a:ext cx="1213" cy="485"/>
                </a:xfrm>
                <a:custGeom>
                  <a:avLst/>
                  <a:gdLst/>
                  <a:ahLst/>
                  <a:cxnLst>
                    <a:cxn ang="0">
                      <a:pos x="123" y="423"/>
                    </a:cxn>
                    <a:cxn ang="0">
                      <a:pos x="653" y="383"/>
                    </a:cxn>
                    <a:cxn ang="0">
                      <a:pos x="1123" y="453"/>
                    </a:cxn>
                    <a:cxn ang="0">
                      <a:pos x="1153" y="193"/>
                    </a:cxn>
                    <a:cxn ang="0">
                      <a:pos x="763" y="33"/>
                    </a:cxn>
                    <a:cxn ang="0">
                      <a:pos x="373" y="13"/>
                    </a:cxn>
                    <a:cxn ang="0">
                      <a:pos x="53" y="113"/>
                    </a:cxn>
                    <a:cxn ang="0">
                      <a:pos x="53" y="403"/>
                    </a:cxn>
                    <a:cxn ang="0">
                      <a:pos x="193" y="413"/>
                    </a:cxn>
                  </a:cxnLst>
                  <a:rect l="0" t="0" r="r" b="b"/>
                  <a:pathLst>
                    <a:path w="1213" h="485">
                      <a:moveTo>
                        <a:pt x="123" y="423"/>
                      </a:moveTo>
                      <a:cubicBezTo>
                        <a:pt x="304" y="400"/>
                        <a:pt x="486" y="378"/>
                        <a:pt x="653" y="383"/>
                      </a:cubicBezTo>
                      <a:cubicBezTo>
                        <a:pt x="820" y="388"/>
                        <a:pt x="1040" y="485"/>
                        <a:pt x="1123" y="453"/>
                      </a:cubicBezTo>
                      <a:cubicBezTo>
                        <a:pt x="1206" y="421"/>
                        <a:pt x="1213" y="263"/>
                        <a:pt x="1153" y="193"/>
                      </a:cubicBezTo>
                      <a:cubicBezTo>
                        <a:pt x="1093" y="123"/>
                        <a:pt x="893" y="63"/>
                        <a:pt x="763" y="33"/>
                      </a:cubicBezTo>
                      <a:cubicBezTo>
                        <a:pt x="633" y="3"/>
                        <a:pt x="491" y="0"/>
                        <a:pt x="373" y="13"/>
                      </a:cubicBezTo>
                      <a:cubicBezTo>
                        <a:pt x="255" y="26"/>
                        <a:pt x="106" y="48"/>
                        <a:pt x="53" y="113"/>
                      </a:cubicBezTo>
                      <a:cubicBezTo>
                        <a:pt x="0" y="178"/>
                        <a:pt x="30" y="353"/>
                        <a:pt x="53" y="403"/>
                      </a:cubicBezTo>
                      <a:cubicBezTo>
                        <a:pt x="76" y="453"/>
                        <a:pt x="170" y="411"/>
                        <a:pt x="193" y="413"/>
                      </a:cubicBezTo>
                    </a:path>
                  </a:pathLst>
                </a:custGeom>
                <a:pattFill prst="wdDnDiag">
                  <a:fgClr>
                    <a:srgbClr val="0000FF"/>
                  </a:fgClr>
                  <a:bgClr>
                    <a:srgbClr val="FFFFFF"/>
                  </a:bgClr>
                </a:pattFill>
                <a:ln w="1905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0969" name="Group 73"/>
              <p:cNvGrpSpPr>
                <a:grpSpLocks/>
              </p:cNvGrpSpPr>
              <p:nvPr/>
            </p:nvGrpSpPr>
            <p:grpSpPr bwMode="auto">
              <a:xfrm>
                <a:off x="4990" y="1887"/>
                <a:ext cx="690" cy="143"/>
                <a:chOff x="1910" y="1707"/>
                <a:chExt cx="690" cy="143"/>
              </a:xfrm>
            </p:grpSpPr>
            <p:sp>
              <p:nvSpPr>
                <p:cNvPr id="80970" name="Arc 74"/>
                <p:cNvSpPr>
                  <a:spLocks/>
                </p:cNvSpPr>
                <p:nvPr/>
              </p:nvSpPr>
              <p:spPr bwMode="auto">
                <a:xfrm flipH="1" flipV="1">
                  <a:off x="1910" y="1707"/>
                  <a:ext cx="260" cy="1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71" name="Arc 75"/>
                <p:cNvSpPr>
                  <a:spLocks/>
                </p:cNvSpPr>
                <p:nvPr/>
              </p:nvSpPr>
              <p:spPr bwMode="auto">
                <a:xfrm flipV="1">
                  <a:off x="2340" y="1707"/>
                  <a:ext cx="260" cy="1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80972" name="AutoShape 76"/>
          <p:cNvSpPr>
            <a:spLocks noChangeArrowheads="1"/>
          </p:cNvSpPr>
          <p:nvPr/>
        </p:nvSpPr>
        <p:spPr bwMode="auto">
          <a:xfrm>
            <a:off x="2190750" y="3429000"/>
            <a:ext cx="6048375" cy="2016125"/>
          </a:xfrm>
          <a:prstGeom prst="wedgeEllipseCallout">
            <a:avLst>
              <a:gd name="adj1" fmla="val -54856"/>
              <a:gd name="adj2" fmla="val 55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spcBef>
                <a:spcPct val="20000"/>
              </a:spcBef>
            </a:pPr>
            <a:r>
              <a:rPr lang="en-GB" sz="2400" b="0"/>
              <a:t>“</a:t>
            </a:r>
            <a:r>
              <a:rPr lang="en-GB" sz="2400"/>
              <a:t>10 is bigger than 9, </a:t>
            </a:r>
          </a:p>
          <a:p>
            <a:pPr algn="ctr">
              <a:spcBef>
                <a:spcPct val="20000"/>
              </a:spcBef>
            </a:pPr>
            <a:r>
              <a:rPr lang="en-GB" sz="2400"/>
              <a:t>so there’s more Rovers fans in 6A than 6B. </a:t>
            </a:r>
          </a:p>
          <a:p>
            <a:pPr algn="ctr">
              <a:spcBef>
                <a:spcPct val="20000"/>
              </a:spcBef>
            </a:pPr>
            <a:r>
              <a:rPr lang="en-GB" sz="2400"/>
              <a:t>Yey!”</a:t>
            </a:r>
            <a:endParaRPr lang="en-GB" sz="2400" b="0"/>
          </a:p>
        </p:txBody>
      </p:sp>
      <p:grpSp>
        <p:nvGrpSpPr>
          <p:cNvPr id="81010" name="Group 114"/>
          <p:cNvGrpSpPr>
            <a:grpSpLocks/>
          </p:cNvGrpSpPr>
          <p:nvPr/>
        </p:nvGrpSpPr>
        <p:grpSpPr bwMode="auto">
          <a:xfrm>
            <a:off x="519113" y="3419475"/>
            <a:ext cx="1355725" cy="2616200"/>
            <a:chOff x="2430" y="680"/>
            <a:chExt cx="1557" cy="2562"/>
          </a:xfrm>
        </p:grpSpPr>
        <p:sp>
          <p:nvSpPr>
            <p:cNvPr id="81011" name="Oval 115"/>
            <p:cNvSpPr>
              <a:spLocks noChangeArrowheads="1"/>
            </p:cNvSpPr>
            <p:nvPr/>
          </p:nvSpPr>
          <p:spPr bwMode="auto">
            <a:xfrm>
              <a:off x="2618" y="942"/>
              <a:ext cx="1084" cy="1255"/>
            </a:xfrm>
            <a:prstGeom prst="ellipse">
              <a:avLst/>
            </a:prstGeom>
            <a:gradFill rotWithShape="1">
              <a:gsLst>
                <a:gs pos="0">
                  <a:srgbClr val="FFE497">
                    <a:alpha val="32001"/>
                  </a:srgbClr>
                </a:gs>
                <a:gs pos="100000">
                  <a:srgbClr val="BC8B00">
                    <a:alpha val="89000"/>
                  </a:srgbClr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012" name="Group 116"/>
            <p:cNvGrpSpPr>
              <a:grpSpLocks noChangeAspect="1"/>
            </p:cNvGrpSpPr>
            <p:nvPr/>
          </p:nvGrpSpPr>
          <p:grpSpPr bwMode="auto">
            <a:xfrm>
              <a:off x="2771" y="1459"/>
              <a:ext cx="697" cy="164"/>
              <a:chOff x="1028" y="3988"/>
              <a:chExt cx="3474" cy="817"/>
            </a:xfrm>
          </p:grpSpPr>
          <p:grpSp>
            <p:nvGrpSpPr>
              <p:cNvPr id="81013" name="Group 117"/>
              <p:cNvGrpSpPr>
                <a:grpSpLocks noChangeAspect="1"/>
              </p:cNvGrpSpPr>
              <p:nvPr/>
            </p:nvGrpSpPr>
            <p:grpSpPr bwMode="auto">
              <a:xfrm>
                <a:off x="1028" y="3988"/>
                <a:ext cx="3313" cy="817"/>
                <a:chOff x="1028" y="3988"/>
                <a:chExt cx="3313" cy="817"/>
              </a:xfrm>
            </p:grpSpPr>
            <p:sp>
              <p:nvSpPr>
                <p:cNvPr id="81014" name="Oval 118"/>
                <p:cNvSpPr>
                  <a:spLocks noChangeAspect="1" noChangeArrowheads="1"/>
                </p:cNvSpPr>
                <p:nvPr/>
              </p:nvSpPr>
              <p:spPr bwMode="auto">
                <a:xfrm rot="907602">
                  <a:off x="2957" y="3988"/>
                  <a:ext cx="1384" cy="79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9900">
                        <a:alpha val="32001"/>
                      </a:srgbClr>
                    </a:gs>
                    <a:gs pos="100000">
                      <a:srgbClr val="CC9900">
                        <a:alpha val="89000"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015" name="Oval 119"/>
                <p:cNvSpPr>
                  <a:spLocks noChangeAspect="1" noChangeArrowheads="1"/>
                </p:cNvSpPr>
                <p:nvPr/>
              </p:nvSpPr>
              <p:spPr bwMode="auto">
                <a:xfrm rot="907602">
                  <a:off x="2940" y="4195"/>
                  <a:ext cx="1381" cy="59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016" name="Oval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3504" y="4246"/>
                  <a:ext cx="532" cy="54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9900">
                        <a:gamma/>
                        <a:shade val="46275"/>
                        <a:invGamma/>
                      </a:srgbClr>
                    </a:gs>
                    <a:gs pos="100000">
                      <a:srgbClr val="CC9900">
                        <a:alpha val="8400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017" name="Oval 121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3666" y="4416"/>
                  <a:ext cx="239" cy="241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1018" name="Group 122"/>
                <p:cNvGrpSpPr>
                  <a:grpSpLocks noChangeAspect="1"/>
                </p:cNvGrpSpPr>
                <p:nvPr/>
              </p:nvGrpSpPr>
              <p:grpSpPr bwMode="auto">
                <a:xfrm flipH="1">
                  <a:off x="1028" y="3999"/>
                  <a:ext cx="1583" cy="806"/>
                  <a:chOff x="8239" y="3895"/>
                  <a:chExt cx="2716" cy="1370"/>
                </a:xfrm>
              </p:grpSpPr>
              <p:grpSp>
                <p:nvGrpSpPr>
                  <p:cNvPr id="81019" name="Group 12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8239" y="3895"/>
                    <a:ext cx="2403" cy="1370"/>
                    <a:chOff x="8239" y="3895"/>
                    <a:chExt cx="2403" cy="1370"/>
                  </a:xfrm>
                </p:grpSpPr>
                <p:sp>
                  <p:nvSpPr>
                    <p:cNvPr id="81020" name="Oval 124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20692398" flipH="1">
                      <a:off x="8239" y="3895"/>
                      <a:ext cx="2373" cy="135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CC9900">
                            <a:alpha val="32001"/>
                          </a:srgbClr>
                        </a:gs>
                        <a:gs pos="100000">
                          <a:srgbClr val="CC9900">
                            <a:alpha val="89000"/>
                          </a:srgbClr>
                        </a:gs>
                      </a:gsLst>
                      <a:lin ang="27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021" name="Oval 125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20692398" flipH="1">
                      <a:off x="8273" y="4247"/>
                      <a:ext cx="2369" cy="10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022" name="Oval 126"/>
                    <p:cNvSpPr>
                      <a:spLocks noChangeAspect="1" noChangeArrowheads="1"/>
                    </p:cNvSpPr>
                    <p:nvPr/>
                  </p:nvSpPr>
                  <p:spPr bwMode="auto">
                    <a:xfrm flipH="1">
                      <a:off x="8919" y="4334"/>
                      <a:ext cx="912" cy="92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CC9900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CC9900">
                            <a:alpha val="8400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023" name="Oval 12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143" y="4622"/>
                      <a:ext cx="410" cy="410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81024" name="Freeform 128"/>
                  <p:cNvSpPr>
                    <a:spLocks noChangeAspect="1"/>
                  </p:cNvSpPr>
                  <p:nvPr/>
                </p:nvSpPr>
                <p:spPr bwMode="auto">
                  <a:xfrm>
                    <a:off x="8560" y="4187"/>
                    <a:ext cx="2395" cy="603"/>
                  </a:xfrm>
                  <a:custGeom>
                    <a:avLst/>
                    <a:gdLst/>
                    <a:ahLst/>
                    <a:cxnLst>
                      <a:cxn ang="0">
                        <a:pos x="0" y="400"/>
                      </a:cxn>
                      <a:cxn ang="0">
                        <a:pos x="27" y="480"/>
                      </a:cxn>
                      <a:cxn ang="0">
                        <a:pos x="147" y="546"/>
                      </a:cxn>
                      <a:cxn ang="0">
                        <a:pos x="373" y="560"/>
                      </a:cxn>
                      <a:cxn ang="0">
                        <a:pos x="333" y="546"/>
                      </a:cxn>
                      <a:cxn ang="0">
                        <a:pos x="293" y="520"/>
                      </a:cxn>
                      <a:cxn ang="0">
                        <a:pos x="240" y="440"/>
                      </a:cxn>
                      <a:cxn ang="0">
                        <a:pos x="227" y="400"/>
                      </a:cxn>
                      <a:cxn ang="0">
                        <a:pos x="320" y="413"/>
                      </a:cxn>
                      <a:cxn ang="0">
                        <a:pos x="440" y="453"/>
                      </a:cxn>
                      <a:cxn ang="0">
                        <a:pos x="480" y="466"/>
                      </a:cxn>
                      <a:cxn ang="0">
                        <a:pos x="520" y="480"/>
                      </a:cxn>
                      <a:cxn ang="0">
                        <a:pos x="640" y="466"/>
                      </a:cxn>
                      <a:cxn ang="0">
                        <a:pos x="560" y="413"/>
                      </a:cxn>
                      <a:cxn ang="0">
                        <a:pos x="493" y="333"/>
                      </a:cxn>
                      <a:cxn ang="0">
                        <a:pos x="653" y="360"/>
                      </a:cxn>
                      <a:cxn ang="0">
                        <a:pos x="693" y="373"/>
                      </a:cxn>
                      <a:cxn ang="0">
                        <a:pos x="733" y="386"/>
                      </a:cxn>
                      <a:cxn ang="0">
                        <a:pos x="960" y="373"/>
                      </a:cxn>
                      <a:cxn ang="0">
                        <a:pos x="920" y="360"/>
                      </a:cxn>
                      <a:cxn ang="0">
                        <a:pos x="813" y="253"/>
                      </a:cxn>
                      <a:cxn ang="0">
                        <a:pos x="827" y="213"/>
                      </a:cxn>
                      <a:cxn ang="0">
                        <a:pos x="947" y="253"/>
                      </a:cxn>
                      <a:cxn ang="0">
                        <a:pos x="1200" y="320"/>
                      </a:cxn>
                      <a:cxn ang="0">
                        <a:pos x="1360" y="306"/>
                      </a:cxn>
                      <a:cxn ang="0">
                        <a:pos x="1280" y="280"/>
                      </a:cxn>
                      <a:cxn ang="0">
                        <a:pos x="1240" y="266"/>
                      </a:cxn>
                      <a:cxn ang="0">
                        <a:pos x="1200" y="253"/>
                      </a:cxn>
                      <a:cxn ang="0">
                        <a:pos x="1133" y="186"/>
                      </a:cxn>
                      <a:cxn ang="0">
                        <a:pos x="1093" y="146"/>
                      </a:cxn>
                      <a:cxn ang="0">
                        <a:pos x="1200" y="160"/>
                      </a:cxn>
                      <a:cxn ang="0">
                        <a:pos x="1747" y="266"/>
                      </a:cxn>
                      <a:cxn ang="0">
                        <a:pos x="1813" y="253"/>
                      </a:cxn>
                      <a:cxn ang="0">
                        <a:pos x="1733" y="226"/>
                      </a:cxn>
                      <a:cxn ang="0">
                        <a:pos x="1693" y="213"/>
                      </a:cxn>
                      <a:cxn ang="0">
                        <a:pos x="1653" y="146"/>
                      </a:cxn>
                      <a:cxn ang="0">
                        <a:pos x="2200" y="280"/>
                      </a:cxn>
                      <a:cxn ang="0">
                        <a:pos x="2293" y="240"/>
                      </a:cxn>
                      <a:cxn ang="0">
                        <a:pos x="2213" y="226"/>
                      </a:cxn>
                      <a:cxn ang="0">
                        <a:pos x="2000" y="160"/>
                      </a:cxn>
                      <a:cxn ang="0">
                        <a:pos x="1893" y="93"/>
                      </a:cxn>
                      <a:cxn ang="0">
                        <a:pos x="1853" y="80"/>
                      </a:cxn>
                      <a:cxn ang="0">
                        <a:pos x="1480" y="0"/>
                      </a:cxn>
                      <a:cxn ang="0">
                        <a:pos x="1040" y="13"/>
                      </a:cxn>
                      <a:cxn ang="0">
                        <a:pos x="707" y="66"/>
                      </a:cxn>
                      <a:cxn ang="0">
                        <a:pos x="520" y="120"/>
                      </a:cxn>
                      <a:cxn ang="0">
                        <a:pos x="360" y="213"/>
                      </a:cxn>
                      <a:cxn ang="0">
                        <a:pos x="280" y="266"/>
                      </a:cxn>
                      <a:cxn ang="0">
                        <a:pos x="240" y="280"/>
                      </a:cxn>
                      <a:cxn ang="0">
                        <a:pos x="80" y="373"/>
                      </a:cxn>
                      <a:cxn ang="0">
                        <a:pos x="40" y="400"/>
                      </a:cxn>
                      <a:cxn ang="0">
                        <a:pos x="0" y="400"/>
                      </a:cxn>
                    </a:cxnLst>
                    <a:rect l="0" t="0" r="r" b="b"/>
                    <a:pathLst>
                      <a:path w="2395" h="603">
                        <a:moveTo>
                          <a:pt x="0" y="400"/>
                        </a:moveTo>
                        <a:cubicBezTo>
                          <a:pt x="9" y="427"/>
                          <a:pt x="9" y="458"/>
                          <a:pt x="27" y="480"/>
                        </a:cubicBezTo>
                        <a:cubicBezTo>
                          <a:pt x="61" y="522"/>
                          <a:pt x="102" y="531"/>
                          <a:pt x="147" y="546"/>
                        </a:cubicBezTo>
                        <a:cubicBezTo>
                          <a:pt x="232" y="603"/>
                          <a:pt x="198" y="592"/>
                          <a:pt x="373" y="560"/>
                        </a:cubicBezTo>
                        <a:cubicBezTo>
                          <a:pt x="387" y="557"/>
                          <a:pt x="346" y="552"/>
                          <a:pt x="333" y="546"/>
                        </a:cubicBezTo>
                        <a:cubicBezTo>
                          <a:pt x="319" y="539"/>
                          <a:pt x="306" y="529"/>
                          <a:pt x="293" y="520"/>
                        </a:cubicBezTo>
                        <a:cubicBezTo>
                          <a:pt x="275" y="493"/>
                          <a:pt x="258" y="467"/>
                          <a:pt x="240" y="440"/>
                        </a:cubicBezTo>
                        <a:cubicBezTo>
                          <a:pt x="232" y="428"/>
                          <a:pt x="214" y="404"/>
                          <a:pt x="227" y="400"/>
                        </a:cubicBezTo>
                        <a:cubicBezTo>
                          <a:pt x="257" y="390"/>
                          <a:pt x="289" y="409"/>
                          <a:pt x="320" y="413"/>
                        </a:cubicBezTo>
                        <a:cubicBezTo>
                          <a:pt x="413" y="444"/>
                          <a:pt x="373" y="431"/>
                          <a:pt x="440" y="453"/>
                        </a:cubicBezTo>
                        <a:cubicBezTo>
                          <a:pt x="453" y="457"/>
                          <a:pt x="467" y="462"/>
                          <a:pt x="480" y="466"/>
                        </a:cubicBezTo>
                        <a:cubicBezTo>
                          <a:pt x="493" y="471"/>
                          <a:pt x="520" y="480"/>
                          <a:pt x="520" y="480"/>
                        </a:cubicBezTo>
                        <a:cubicBezTo>
                          <a:pt x="560" y="475"/>
                          <a:pt x="619" y="501"/>
                          <a:pt x="640" y="466"/>
                        </a:cubicBezTo>
                        <a:cubicBezTo>
                          <a:pt x="656" y="439"/>
                          <a:pt x="583" y="436"/>
                          <a:pt x="560" y="413"/>
                        </a:cubicBezTo>
                        <a:cubicBezTo>
                          <a:pt x="509" y="362"/>
                          <a:pt x="531" y="389"/>
                          <a:pt x="493" y="333"/>
                        </a:cubicBezTo>
                        <a:cubicBezTo>
                          <a:pt x="559" y="312"/>
                          <a:pt x="592" y="339"/>
                          <a:pt x="653" y="360"/>
                        </a:cubicBezTo>
                        <a:cubicBezTo>
                          <a:pt x="666" y="364"/>
                          <a:pt x="680" y="369"/>
                          <a:pt x="693" y="373"/>
                        </a:cubicBezTo>
                        <a:cubicBezTo>
                          <a:pt x="706" y="377"/>
                          <a:pt x="733" y="386"/>
                          <a:pt x="733" y="386"/>
                        </a:cubicBezTo>
                        <a:cubicBezTo>
                          <a:pt x="809" y="382"/>
                          <a:pt x="885" y="383"/>
                          <a:pt x="960" y="373"/>
                        </a:cubicBezTo>
                        <a:cubicBezTo>
                          <a:pt x="974" y="371"/>
                          <a:pt x="932" y="368"/>
                          <a:pt x="920" y="360"/>
                        </a:cubicBezTo>
                        <a:cubicBezTo>
                          <a:pt x="875" y="330"/>
                          <a:pt x="858" y="284"/>
                          <a:pt x="813" y="253"/>
                        </a:cubicBezTo>
                        <a:cubicBezTo>
                          <a:pt x="818" y="240"/>
                          <a:pt x="813" y="215"/>
                          <a:pt x="827" y="213"/>
                        </a:cubicBezTo>
                        <a:cubicBezTo>
                          <a:pt x="869" y="207"/>
                          <a:pt x="907" y="240"/>
                          <a:pt x="947" y="253"/>
                        </a:cubicBezTo>
                        <a:cubicBezTo>
                          <a:pt x="1034" y="281"/>
                          <a:pt x="1110" y="306"/>
                          <a:pt x="1200" y="320"/>
                        </a:cubicBezTo>
                        <a:cubicBezTo>
                          <a:pt x="1253" y="315"/>
                          <a:pt x="1312" y="330"/>
                          <a:pt x="1360" y="306"/>
                        </a:cubicBezTo>
                        <a:cubicBezTo>
                          <a:pt x="1385" y="293"/>
                          <a:pt x="1307" y="289"/>
                          <a:pt x="1280" y="280"/>
                        </a:cubicBezTo>
                        <a:cubicBezTo>
                          <a:pt x="1267" y="276"/>
                          <a:pt x="1253" y="271"/>
                          <a:pt x="1240" y="266"/>
                        </a:cubicBezTo>
                        <a:cubicBezTo>
                          <a:pt x="1227" y="262"/>
                          <a:pt x="1200" y="253"/>
                          <a:pt x="1200" y="253"/>
                        </a:cubicBezTo>
                        <a:cubicBezTo>
                          <a:pt x="1127" y="204"/>
                          <a:pt x="1189" y="253"/>
                          <a:pt x="1133" y="186"/>
                        </a:cubicBezTo>
                        <a:cubicBezTo>
                          <a:pt x="1121" y="172"/>
                          <a:pt x="1075" y="153"/>
                          <a:pt x="1093" y="146"/>
                        </a:cubicBezTo>
                        <a:cubicBezTo>
                          <a:pt x="1127" y="133"/>
                          <a:pt x="1164" y="155"/>
                          <a:pt x="1200" y="160"/>
                        </a:cubicBezTo>
                        <a:cubicBezTo>
                          <a:pt x="1377" y="218"/>
                          <a:pt x="1564" y="236"/>
                          <a:pt x="1747" y="266"/>
                        </a:cubicBezTo>
                        <a:cubicBezTo>
                          <a:pt x="1769" y="262"/>
                          <a:pt x="1820" y="274"/>
                          <a:pt x="1813" y="253"/>
                        </a:cubicBezTo>
                        <a:cubicBezTo>
                          <a:pt x="1804" y="226"/>
                          <a:pt x="1760" y="235"/>
                          <a:pt x="1733" y="226"/>
                        </a:cubicBezTo>
                        <a:cubicBezTo>
                          <a:pt x="1720" y="222"/>
                          <a:pt x="1693" y="213"/>
                          <a:pt x="1693" y="213"/>
                        </a:cubicBezTo>
                        <a:cubicBezTo>
                          <a:pt x="1601" y="152"/>
                          <a:pt x="1583" y="171"/>
                          <a:pt x="1653" y="146"/>
                        </a:cubicBezTo>
                        <a:cubicBezTo>
                          <a:pt x="1804" y="248"/>
                          <a:pt x="2026" y="266"/>
                          <a:pt x="2200" y="280"/>
                        </a:cubicBezTo>
                        <a:cubicBezTo>
                          <a:pt x="2284" y="263"/>
                          <a:pt x="2395" y="263"/>
                          <a:pt x="2293" y="240"/>
                        </a:cubicBezTo>
                        <a:cubicBezTo>
                          <a:pt x="2267" y="234"/>
                          <a:pt x="2239" y="233"/>
                          <a:pt x="2213" y="226"/>
                        </a:cubicBezTo>
                        <a:cubicBezTo>
                          <a:pt x="2143" y="209"/>
                          <a:pt x="2069" y="182"/>
                          <a:pt x="2000" y="160"/>
                        </a:cubicBezTo>
                        <a:cubicBezTo>
                          <a:pt x="1957" y="97"/>
                          <a:pt x="1988" y="125"/>
                          <a:pt x="1893" y="93"/>
                        </a:cubicBezTo>
                        <a:cubicBezTo>
                          <a:pt x="1880" y="89"/>
                          <a:pt x="1853" y="80"/>
                          <a:pt x="1853" y="80"/>
                        </a:cubicBezTo>
                        <a:cubicBezTo>
                          <a:pt x="1755" y="14"/>
                          <a:pt x="1594" y="12"/>
                          <a:pt x="1480" y="0"/>
                        </a:cubicBezTo>
                        <a:cubicBezTo>
                          <a:pt x="1333" y="4"/>
                          <a:pt x="1187" y="6"/>
                          <a:pt x="1040" y="13"/>
                        </a:cubicBezTo>
                        <a:cubicBezTo>
                          <a:pt x="929" y="18"/>
                          <a:pt x="818" y="52"/>
                          <a:pt x="707" y="66"/>
                        </a:cubicBezTo>
                        <a:cubicBezTo>
                          <a:pt x="649" y="81"/>
                          <a:pt x="572" y="91"/>
                          <a:pt x="520" y="120"/>
                        </a:cubicBezTo>
                        <a:cubicBezTo>
                          <a:pt x="461" y="153"/>
                          <a:pt x="423" y="193"/>
                          <a:pt x="360" y="213"/>
                        </a:cubicBezTo>
                        <a:cubicBezTo>
                          <a:pt x="333" y="231"/>
                          <a:pt x="310" y="255"/>
                          <a:pt x="280" y="266"/>
                        </a:cubicBezTo>
                        <a:cubicBezTo>
                          <a:pt x="267" y="271"/>
                          <a:pt x="252" y="273"/>
                          <a:pt x="240" y="280"/>
                        </a:cubicBezTo>
                        <a:cubicBezTo>
                          <a:pt x="181" y="313"/>
                          <a:pt x="143" y="353"/>
                          <a:pt x="80" y="373"/>
                        </a:cubicBezTo>
                        <a:cubicBezTo>
                          <a:pt x="67" y="382"/>
                          <a:pt x="50" y="387"/>
                          <a:pt x="40" y="400"/>
                        </a:cubicBezTo>
                        <a:cubicBezTo>
                          <a:pt x="10" y="438"/>
                          <a:pt x="48" y="472"/>
                          <a:pt x="0" y="40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9900"/>
                      </a:gs>
                      <a:gs pos="100000">
                        <a:srgbClr val="CC99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1025" name="Freeform 129"/>
              <p:cNvSpPr>
                <a:spLocks noChangeAspect="1"/>
              </p:cNvSpPr>
              <p:nvPr/>
            </p:nvSpPr>
            <p:spPr bwMode="auto">
              <a:xfrm>
                <a:off x="3100" y="4132"/>
                <a:ext cx="1402" cy="537"/>
              </a:xfrm>
              <a:custGeom>
                <a:avLst/>
                <a:gdLst/>
                <a:ahLst/>
                <a:cxnLst>
                  <a:cxn ang="0">
                    <a:pos x="20" y="58"/>
                  </a:cxn>
                  <a:cxn ang="0">
                    <a:pos x="195" y="229"/>
                  </a:cxn>
                  <a:cxn ang="0">
                    <a:pos x="175" y="215"/>
                  </a:cxn>
                  <a:cxn ang="0">
                    <a:pos x="158" y="194"/>
                  </a:cxn>
                  <a:cxn ang="0">
                    <a:pos x="141" y="141"/>
                  </a:cxn>
                  <a:cxn ang="0">
                    <a:pos x="140" y="117"/>
                  </a:cxn>
                  <a:cxn ang="0">
                    <a:pos x="190" y="140"/>
                  </a:cxn>
                  <a:cxn ang="0">
                    <a:pos x="249" y="181"/>
                  </a:cxn>
                  <a:cxn ang="0">
                    <a:pos x="269" y="193"/>
                  </a:cxn>
                  <a:cxn ang="0">
                    <a:pos x="288" y="208"/>
                  </a:cxn>
                  <a:cxn ang="0">
                    <a:pos x="356" y="217"/>
                  </a:cxn>
                  <a:cxn ang="0">
                    <a:pos x="320" y="177"/>
                  </a:cxn>
                  <a:cxn ang="0">
                    <a:pos x="296" y="121"/>
                  </a:cxn>
                  <a:cxn ang="0">
                    <a:pos x="381" y="161"/>
                  </a:cxn>
                  <a:cxn ang="0">
                    <a:pos x="399" y="175"/>
                  </a:cxn>
                  <a:cxn ang="0">
                    <a:pos x="420" y="188"/>
                  </a:cxn>
                  <a:cxn ang="0">
                    <a:pos x="547" y="216"/>
                  </a:cxn>
                  <a:cxn ang="0">
                    <a:pos x="526" y="202"/>
                  </a:cxn>
                  <a:cxn ang="0">
                    <a:pos x="484" y="126"/>
                  </a:cxn>
                  <a:cxn ang="0">
                    <a:pos x="498" y="107"/>
                  </a:cxn>
                  <a:cxn ang="0">
                    <a:pos x="557" y="147"/>
                  </a:cxn>
                  <a:cxn ang="0">
                    <a:pos x="685" y="222"/>
                  </a:cxn>
                  <a:cxn ang="0">
                    <a:pos x="776" y="240"/>
                  </a:cxn>
                  <a:cxn ang="0">
                    <a:pos x="736" y="214"/>
                  </a:cxn>
                  <a:cxn ang="0">
                    <a:pos x="716" y="200"/>
                  </a:cxn>
                  <a:cxn ang="0">
                    <a:pos x="696" y="185"/>
                  </a:cxn>
                  <a:cxn ang="0">
                    <a:pos x="670" y="139"/>
                  </a:cxn>
                  <a:cxn ang="0">
                    <a:pos x="654" y="110"/>
                  </a:cxn>
                  <a:cxn ang="0">
                    <a:pos x="711" y="134"/>
                  </a:cxn>
                  <a:cxn ang="0">
                    <a:pos x="970" y="384"/>
                  </a:cxn>
                  <a:cxn ang="0">
                    <a:pos x="893" y="277"/>
                  </a:cxn>
                  <a:cxn ang="0">
                    <a:pos x="873" y="183"/>
                  </a:cxn>
                  <a:cxn ang="0">
                    <a:pos x="1014" y="387"/>
                  </a:cxn>
                  <a:cxn ang="0">
                    <a:pos x="1170" y="463"/>
                  </a:cxn>
                  <a:cxn ang="0">
                    <a:pos x="1048" y="378"/>
                  </a:cxn>
                  <a:cxn ang="0">
                    <a:pos x="1036" y="334"/>
                  </a:cxn>
                  <a:cxn ang="0">
                    <a:pos x="1068" y="291"/>
                  </a:cxn>
                  <a:cxn ang="0">
                    <a:pos x="1250" y="433"/>
                  </a:cxn>
                  <a:cxn ang="0">
                    <a:pos x="1385" y="508"/>
                  </a:cxn>
                  <a:cxn ang="0">
                    <a:pos x="1151" y="258"/>
                  </a:cxn>
                  <a:cxn ang="0">
                    <a:pos x="1102" y="204"/>
                  </a:cxn>
                  <a:cxn ang="0">
                    <a:pos x="1081" y="190"/>
                  </a:cxn>
                  <a:cxn ang="0">
                    <a:pos x="890" y="90"/>
                  </a:cxn>
                  <a:cxn ang="0">
                    <a:pos x="646" y="29"/>
                  </a:cxn>
                  <a:cxn ang="0">
                    <a:pos x="455" y="6"/>
                  </a:cxn>
                  <a:cxn ang="0">
                    <a:pos x="344" y="9"/>
                  </a:cxn>
                  <a:cxn ang="0">
                    <a:pos x="115" y="18"/>
                  </a:cxn>
                  <a:cxn ang="0">
                    <a:pos x="20" y="58"/>
                  </a:cxn>
                </a:cxnLst>
                <a:rect l="0" t="0" r="r" b="b"/>
                <a:pathLst>
                  <a:path w="1402" h="537">
                    <a:moveTo>
                      <a:pt x="20" y="58"/>
                    </a:moveTo>
                    <a:cubicBezTo>
                      <a:pt x="50" y="82"/>
                      <a:pt x="178" y="210"/>
                      <a:pt x="195" y="229"/>
                    </a:cubicBezTo>
                    <a:cubicBezTo>
                      <a:pt x="203" y="229"/>
                      <a:pt x="182" y="220"/>
                      <a:pt x="175" y="215"/>
                    </a:cubicBezTo>
                    <a:cubicBezTo>
                      <a:pt x="168" y="209"/>
                      <a:pt x="163" y="201"/>
                      <a:pt x="158" y="194"/>
                    </a:cubicBezTo>
                    <a:cubicBezTo>
                      <a:pt x="152" y="177"/>
                      <a:pt x="147" y="159"/>
                      <a:pt x="141" y="141"/>
                    </a:cubicBezTo>
                    <a:cubicBezTo>
                      <a:pt x="138" y="135"/>
                      <a:pt x="132" y="118"/>
                      <a:pt x="140" y="117"/>
                    </a:cubicBezTo>
                    <a:cubicBezTo>
                      <a:pt x="158" y="117"/>
                      <a:pt x="172" y="133"/>
                      <a:pt x="190" y="140"/>
                    </a:cubicBezTo>
                    <a:cubicBezTo>
                      <a:pt x="235" y="171"/>
                      <a:pt x="215" y="157"/>
                      <a:pt x="249" y="181"/>
                    </a:cubicBezTo>
                    <a:cubicBezTo>
                      <a:pt x="255" y="184"/>
                      <a:pt x="261" y="188"/>
                      <a:pt x="269" y="193"/>
                    </a:cubicBezTo>
                    <a:cubicBezTo>
                      <a:pt x="275" y="197"/>
                      <a:pt x="288" y="208"/>
                      <a:pt x="288" y="208"/>
                    </a:cubicBezTo>
                    <a:cubicBezTo>
                      <a:pt x="310" y="211"/>
                      <a:pt x="339" y="235"/>
                      <a:pt x="356" y="217"/>
                    </a:cubicBezTo>
                    <a:cubicBezTo>
                      <a:pt x="370" y="204"/>
                      <a:pt x="330" y="192"/>
                      <a:pt x="320" y="177"/>
                    </a:cubicBezTo>
                    <a:cubicBezTo>
                      <a:pt x="301" y="140"/>
                      <a:pt x="309" y="158"/>
                      <a:pt x="296" y="121"/>
                    </a:cubicBezTo>
                    <a:cubicBezTo>
                      <a:pt x="336" y="120"/>
                      <a:pt x="349" y="141"/>
                      <a:pt x="381" y="161"/>
                    </a:cubicBezTo>
                    <a:cubicBezTo>
                      <a:pt x="386" y="165"/>
                      <a:pt x="393" y="170"/>
                      <a:pt x="399" y="175"/>
                    </a:cubicBezTo>
                    <a:cubicBezTo>
                      <a:pt x="407" y="179"/>
                      <a:pt x="420" y="188"/>
                      <a:pt x="420" y="188"/>
                    </a:cubicBezTo>
                    <a:cubicBezTo>
                      <a:pt x="463" y="198"/>
                      <a:pt x="505" y="209"/>
                      <a:pt x="547" y="216"/>
                    </a:cubicBezTo>
                    <a:cubicBezTo>
                      <a:pt x="554" y="216"/>
                      <a:pt x="532" y="209"/>
                      <a:pt x="526" y="202"/>
                    </a:cubicBezTo>
                    <a:cubicBezTo>
                      <a:pt x="507" y="178"/>
                      <a:pt x="505" y="150"/>
                      <a:pt x="484" y="126"/>
                    </a:cubicBezTo>
                    <a:cubicBezTo>
                      <a:pt x="489" y="119"/>
                      <a:pt x="490" y="106"/>
                      <a:pt x="498" y="107"/>
                    </a:cubicBezTo>
                    <a:cubicBezTo>
                      <a:pt x="522" y="110"/>
                      <a:pt x="539" y="133"/>
                      <a:pt x="557" y="147"/>
                    </a:cubicBezTo>
                    <a:cubicBezTo>
                      <a:pt x="602" y="175"/>
                      <a:pt x="639" y="201"/>
                      <a:pt x="685" y="222"/>
                    </a:cubicBezTo>
                    <a:cubicBezTo>
                      <a:pt x="716" y="228"/>
                      <a:pt x="746" y="246"/>
                      <a:pt x="776" y="240"/>
                    </a:cubicBezTo>
                    <a:cubicBezTo>
                      <a:pt x="792" y="236"/>
                      <a:pt x="750" y="222"/>
                      <a:pt x="736" y="214"/>
                    </a:cubicBezTo>
                    <a:cubicBezTo>
                      <a:pt x="730" y="209"/>
                      <a:pt x="723" y="205"/>
                      <a:pt x="716" y="200"/>
                    </a:cubicBezTo>
                    <a:cubicBezTo>
                      <a:pt x="710" y="195"/>
                      <a:pt x="696" y="185"/>
                      <a:pt x="696" y="185"/>
                    </a:cubicBezTo>
                    <a:cubicBezTo>
                      <a:pt x="664" y="148"/>
                      <a:pt x="690" y="184"/>
                      <a:pt x="670" y="139"/>
                    </a:cubicBezTo>
                    <a:cubicBezTo>
                      <a:pt x="665" y="129"/>
                      <a:pt x="644" y="112"/>
                      <a:pt x="654" y="110"/>
                    </a:cubicBezTo>
                    <a:cubicBezTo>
                      <a:pt x="675" y="108"/>
                      <a:pt x="691" y="125"/>
                      <a:pt x="711" y="134"/>
                    </a:cubicBezTo>
                    <a:cubicBezTo>
                      <a:pt x="762" y="160"/>
                      <a:pt x="942" y="376"/>
                      <a:pt x="970" y="384"/>
                    </a:cubicBezTo>
                    <a:cubicBezTo>
                      <a:pt x="1000" y="408"/>
                      <a:pt x="908" y="310"/>
                      <a:pt x="893" y="277"/>
                    </a:cubicBezTo>
                    <a:cubicBezTo>
                      <a:pt x="876" y="244"/>
                      <a:pt x="853" y="165"/>
                      <a:pt x="873" y="183"/>
                    </a:cubicBezTo>
                    <a:cubicBezTo>
                      <a:pt x="891" y="195"/>
                      <a:pt x="976" y="337"/>
                      <a:pt x="1014" y="387"/>
                    </a:cubicBezTo>
                    <a:cubicBezTo>
                      <a:pt x="1063" y="434"/>
                      <a:pt x="1164" y="465"/>
                      <a:pt x="1170" y="463"/>
                    </a:cubicBezTo>
                    <a:cubicBezTo>
                      <a:pt x="1200" y="495"/>
                      <a:pt x="1070" y="400"/>
                      <a:pt x="1048" y="378"/>
                    </a:cubicBezTo>
                    <a:cubicBezTo>
                      <a:pt x="1026" y="356"/>
                      <a:pt x="1033" y="348"/>
                      <a:pt x="1036" y="334"/>
                    </a:cubicBezTo>
                    <a:cubicBezTo>
                      <a:pt x="1039" y="319"/>
                      <a:pt x="1033" y="275"/>
                      <a:pt x="1068" y="291"/>
                    </a:cubicBezTo>
                    <a:cubicBezTo>
                      <a:pt x="1082" y="299"/>
                      <a:pt x="1197" y="397"/>
                      <a:pt x="1250" y="433"/>
                    </a:cubicBezTo>
                    <a:cubicBezTo>
                      <a:pt x="1303" y="469"/>
                      <a:pt x="1402" y="537"/>
                      <a:pt x="1385" y="508"/>
                    </a:cubicBezTo>
                    <a:cubicBezTo>
                      <a:pt x="1359" y="467"/>
                      <a:pt x="1188" y="314"/>
                      <a:pt x="1151" y="258"/>
                    </a:cubicBezTo>
                    <a:cubicBezTo>
                      <a:pt x="1136" y="216"/>
                      <a:pt x="1149" y="236"/>
                      <a:pt x="1102" y="204"/>
                    </a:cubicBezTo>
                    <a:cubicBezTo>
                      <a:pt x="1095" y="200"/>
                      <a:pt x="1081" y="190"/>
                      <a:pt x="1081" y="190"/>
                    </a:cubicBezTo>
                    <a:cubicBezTo>
                      <a:pt x="1039" y="140"/>
                      <a:pt x="950" y="113"/>
                      <a:pt x="890" y="90"/>
                    </a:cubicBezTo>
                    <a:cubicBezTo>
                      <a:pt x="809" y="68"/>
                      <a:pt x="729" y="47"/>
                      <a:pt x="646" y="29"/>
                    </a:cubicBezTo>
                    <a:cubicBezTo>
                      <a:pt x="584" y="14"/>
                      <a:pt x="519" y="17"/>
                      <a:pt x="455" y="6"/>
                    </a:cubicBezTo>
                    <a:cubicBezTo>
                      <a:pt x="421" y="7"/>
                      <a:pt x="377" y="0"/>
                      <a:pt x="344" y="9"/>
                    </a:cubicBezTo>
                    <a:cubicBezTo>
                      <a:pt x="287" y="11"/>
                      <a:pt x="170" y="6"/>
                      <a:pt x="115" y="18"/>
                    </a:cubicBezTo>
                    <a:cubicBezTo>
                      <a:pt x="69" y="34"/>
                      <a:pt x="0" y="43"/>
                      <a:pt x="20" y="5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9900"/>
                  </a:gs>
                  <a:gs pos="100000">
                    <a:srgbClr val="CC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1026" name="Freeform 130" descr="Weave"/>
            <p:cNvSpPr>
              <a:spLocks/>
            </p:cNvSpPr>
            <p:nvPr/>
          </p:nvSpPr>
          <p:spPr bwMode="auto">
            <a:xfrm>
              <a:off x="2715" y="925"/>
              <a:ext cx="774" cy="462"/>
            </a:xfrm>
            <a:custGeom>
              <a:avLst/>
              <a:gdLst/>
              <a:ahLst/>
              <a:cxnLst>
                <a:cxn ang="0">
                  <a:pos x="14" y="333"/>
                </a:cxn>
                <a:cxn ang="0">
                  <a:pos x="135" y="91"/>
                </a:cxn>
                <a:cxn ang="0">
                  <a:pos x="241" y="45"/>
                </a:cxn>
                <a:cxn ang="0">
                  <a:pos x="287" y="15"/>
                </a:cxn>
                <a:cxn ang="0">
                  <a:pos x="332" y="30"/>
                </a:cxn>
                <a:cxn ang="0">
                  <a:pos x="423" y="0"/>
                </a:cxn>
                <a:cxn ang="0">
                  <a:pos x="514" y="30"/>
                </a:cxn>
                <a:cxn ang="0">
                  <a:pos x="529" y="75"/>
                </a:cxn>
                <a:cxn ang="0">
                  <a:pos x="620" y="106"/>
                </a:cxn>
                <a:cxn ang="0">
                  <a:pos x="711" y="273"/>
                </a:cxn>
                <a:cxn ang="0">
                  <a:pos x="772" y="394"/>
                </a:cxn>
                <a:cxn ang="0">
                  <a:pos x="757" y="454"/>
                </a:cxn>
                <a:cxn ang="0">
                  <a:pos x="726" y="424"/>
                </a:cxn>
                <a:cxn ang="0">
                  <a:pos x="696" y="379"/>
                </a:cxn>
                <a:cxn ang="0">
                  <a:pos x="499" y="348"/>
                </a:cxn>
                <a:cxn ang="0">
                  <a:pos x="181" y="363"/>
                </a:cxn>
                <a:cxn ang="0">
                  <a:pos x="14" y="333"/>
                </a:cxn>
              </a:cxnLst>
              <a:rect l="0" t="0" r="r" b="b"/>
              <a:pathLst>
                <a:path w="774" h="462">
                  <a:moveTo>
                    <a:pt x="14" y="333"/>
                  </a:moveTo>
                  <a:cubicBezTo>
                    <a:pt x="29" y="195"/>
                    <a:pt x="0" y="136"/>
                    <a:pt x="135" y="91"/>
                  </a:cubicBezTo>
                  <a:cubicBezTo>
                    <a:pt x="196" y="28"/>
                    <a:pt x="128" y="87"/>
                    <a:pt x="241" y="45"/>
                  </a:cubicBezTo>
                  <a:cubicBezTo>
                    <a:pt x="258" y="39"/>
                    <a:pt x="272" y="25"/>
                    <a:pt x="287" y="15"/>
                  </a:cubicBezTo>
                  <a:cubicBezTo>
                    <a:pt x="302" y="20"/>
                    <a:pt x="316" y="32"/>
                    <a:pt x="332" y="30"/>
                  </a:cubicBezTo>
                  <a:cubicBezTo>
                    <a:pt x="364" y="26"/>
                    <a:pt x="423" y="0"/>
                    <a:pt x="423" y="0"/>
                  </a:cubicBezTo>
                  <a:cubicBezTo>
                    <a:pt x="453" y="10"/>
                    <a:pt x="504" y="0"/>
                    <a:pt x="514" y="30"/>
                  </a:cubicBezTo>
                  <a:cubicBezTo>
                    <a:pt x="519" y="45"/>
                    <a:pt x="516" y="66"/>
                    <a:pt x="529" y="75"/>
                  </a:cubicBezTo>
                  <a:cubicBezTo>
                    <a:pt x="555" y="94"/>
                    <a:pt x="620" y="106"/>
                    <a:pt x="620" y="106"/>
                  </a:cubicBezTo>
                  <a:cubicBezTo>
                    <a:pt x="658" y="163"/>
                    <a:pt x="664" y="224"/>
                    <a:pt x="711" y="273"/>
                  </a:cubicBezTo>
                  <a:cubicBezTo>
                    <a:pt x="746" y="377"/>
                    <a:pt x="719" y="341"/>
                    <a:pt x="772" y="394"/>
                  </a:cubicBezTo>
                  <a:cubicBezTo>
                    <a:pt x="767" y="414"/>
                    <a:pt x="774" y="443"/>
                    <a:pt x="757" y="454"/>
                  </a:cubicBezTo>
                  <a:cubicBezTo>
                    <a:pt x="745" y="462"/>
                    <a:pt x="735" y="435"/>
                    <a:pt x="726" y="424"/>
                  </a:cubicBezTo>
                  <a:cubicBezTo>
                    <a:pt x="715" y="410"/>
                    <a:pt x="712" y="388"/>
                    <a:pt x="696" y="379"/>
                  </a:cubicBezTo>
                  <a:cubicBezTo>
                    <a:pt x="638" y="346"/>
                    <a:pt x="565" y="356"/>
                    <a:pt x="499" y="348"/>
                  </a:cubicBezTo>
                  <a:cubicBezTo>
                    <a:pt x="393" y="353"/>
                    <a:pt x="287" y="352"/>
                    <a:pt x="181" y="363"/>
                  </a:cubicBezTo>
                  <a:cubicBezTo>
                    <a:pt x="20" y="380"/>
                    <a:pt x="93" y="440"/>
                    <a:pt x="14" y="333"/>
                  </a:cubicBezTo>
                  <a:close/>
                </a:path>
              </a:pathLst>
            </a:custGeom>
            <a:pattFill prst="weave">
              <a:fgClr>
                <a:srgbClr val="993300"/>
              </a:fgClr>
              <a:bgClr>
                <a:srgbClr val="471700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027" name="Group 131"/>
            <p:cNvGrpSpPr>
              <a:grpSpLocks/>
            </p:cNvGrpSpPr>
            <p:nvPr/>
          </p:nvGrpSpPr>
          <p:grpSpPr bwMode="auto">
            <a:xfrm>
              <a:off x="2430" y="1838"/>
              <a:ext cx="1334" cy="1404"/>
              <a:chOff x="5173" y="8509"/>
              <a:chExt cx="1106" cy="1101"/>
            </a:xfrm>
          </p:grpSpPr>
          <p:sp>
            <p:nvSpPr>
              <p:cNvPr id="81028" name="AutoShape 132" descr="Wide downward diagonal"/>
              <p:cNvSpPr>
                <a:spLocks noChangeArrowheads="1"/>
              </p:cNvSpPr>
              <p:nvPr/>
            </p:nvSpPr>
            <p:spPr bwMode="auto">
              <a:xfrm>
                <a:off x="5477" y="8518"/>
                <a:ext cx="802" cy="469"/>
              </a:xfrm>
              <a:prstGeom prst="wave">
                <a:avLst>
                  <a:gd name="adj1" fmla="val 13005"/>
                  <a:gd name="adj2" fmla="val 0"/>
                </a:avLst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1905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029" name="AutoShape 133" descr="Wide downward diagonal"/>
              <p:cNvSpPr>
                <a:spLocks noChangeArrowheads="1"/>
              </p:cNvSpPr>
              <p:nvPr/>
            </p:nvSpPr>
            <p:spPr bwMode="auto">
              <a:xfrm rot="5929915">
                <a:off x="4913" y="8883"/>
                <a:ext cx="987" cy="467"/>
              </a:xfrm>
              <a:prstGeom prst="wave">
                <a:avLst>
                  <a:gd name="adj1" fmla="val 13005"/>
                  <a:gd name="adj2" fmla="val 0"/>
                </a:avLst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1905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030" name="AutoShape 134" descr="Wide upward diagonal"/>
              <p:cNvSpPr>
                <a:spLocks noChangeArrowheads="1"/>
              </p:cNvSpPr>
              <p:nvPr/>
            </p:nvSpPr>
            <p:spPr bwMode="auto">
              <a:xfrm rot="-641960">
                <a:off x="5311" y="8509"/>
                <a:ext cx="602" cy="404"/>
              </a:xfrm>
              <a:prstGeom prst="roundRect">
                <a:avLst>
                  <a:gd name="adj" fmla="val 16667"/>
                </a:avLst>
              </a:prstGeom>
              <a:pattFill prst="wdUpDiag">
                <a:fgClr>
                  <a:srgbClr val="FF0000"/>
                </a:fgClr>
                <a:bgClr>
                  <a:srgbClr val="FFFFFF"/>
                </a:bgClr>
              </a:pattFill>
              <a:ln w="1905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1031" name="Group 135"/>
            <p:cNvGrpSpPr>
              <a:grpSpLocks/>
            </p:cNvGrpSpPr>
            <p:nvPr/>
          </p:nvGrpSpPr>
          <p:grpSpPr bwMode="auto">
            <a:xfrm rot="1096985">
              <a:off x="2677" y="680"/>
              <a:ext cx="1310" cy="673"/>
              <a:chOff x="5216" y="7620"/>
              <a:chExt cx="1109" cy="673"/>
            </a:xfrm>
          </p:grpSpPr>
          <p:sp>
            <p:nvSpPr>
              <p:cNvPr id="81032" name="Oval 136" descr="Wide upward diagonal"/>
              <p:cNvSpPr>
                <a:spLocks noChangeArrowheads="1"/>
              </p:cNvSpPr>
              <p:nvPr/>
            </p:nvSpPr>
            <p:spPr bwMode="auto">
              <a:xfrm>
                <a:off x="5339" y="7620"/>
                <a:ext cx="903" cy="543"/>
              </a:xfrm>
              <a:prstGeom prst="ellipse">
                <a:avLst/>
              </a:prstGeom>
              <a:pattFill prst="wdUpDiag">
                <a:fgClr>
                  <a:srgbClr val="FF0000"/>
                </a:fgClr>
                <a:bgClr>
                  <a:srgbClr val="FFFFFF"/>
                </a:bgClr>
              </a:pattFill>
              <a:ln w="1905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033" name="Freeform 137" descr="Wide downward diagonal"/>
              <p:cNvSpPr>
                <a:spLocks/>
              </p:cNvSpPr>
              <p:nvPr/>
            </p:nvSpPr>
            <p:spPr bwMode="auto">
              <a:xfrm>
                <a:off x="5216" y="7845"/>
                <a:ext cx="1109" cy="448"/>
              </a:xfrm>
              <a:custGeom>
                <a:avLst/>
                <a:gdLst/>
                <a:ahLst/>
                <a:cxnLst>
                  <a:cxn ang="0">
                    <a:pos x="123" y="423"/>
                  </a:cxn>
                  <a:cxn ang="0">
                    <a:pos x="653" y="383"/>
                  </a:cxn>
                  <a:cxn ang="0">
                    <a:pos x="1123" y="453"/>
                  </a:cxn>
                  <a:cxn ang="0">
                    <a:pos x="1153" y="193"/>
                  </a:cxn>
                  <a:cxn ang="0">
                    <a:pos x="763" y="33"/>
                  </a:cxn>
                  <a:cxn ang="0">
                    <a:pos x="373" y="13"/>
                  </a:cxn>
                  <a:cxn ang="0">
                    <a:pos x="53" y="113"/>
                  </a:cxn>
                  <a:cxn ang="0">
                    <a:pos x="53" y="403"/>
                  </a:cxn>
                  <a:cxn ang="0">
                    <a:pos x="193" y="413"/>
                  </a:cxn>
                </a:cxnLst>
                <a:rect l="0" t="0" r="r" b="b"/>
                <a:pathLst>
                  <a:path w="1213" h="485">
                    <a:moveTo>
                      <a:pt x="123" y="423"/>
                    </a:moveTo>
                    <a:cubicBezTo>
                      <a:pt x="304" y="400"/>
                      <a:pt x="486" y="378"/>
                      <a:pt x="653" y="383"/>
                    </a:cubicBezTo>
                    <a:cubicBezTo>
                      <a:pt x="820" y="388"/>
                      <a:pt x="1040" y="485"/>
                      <a:pt x="1123" y="453"/>
                    </a:cubicBezTo>
                    <a:cubicBezTo>
                      <a:pt x="1206" y="421"/>
                      <a:pt x="1213" y="263"/>
                      <a:pt x="1153" y="193"/>
                    </a:cubicBezTo>
                    <a:cubicBezTo>
                      <a:pt x="1093" y="123"/>
                      <a:pt x="893" y="63"/>
                      <a:pt x="763" y="33"/>
                    </a:cubicBezTo>
                    <a:cubicBezTo>
                      <a:pt x="633" y="3"/>
                      <a:pt x="491" y="0"/>
                      <a:pt x="373" y="13"/>
                    </a:cubicBezTo>
                    <a:cubicBezTo>
                      <a:pt x="255" y="26"/>
                      <a:pt x="106" y="48"/>
                      <a:pt x="53" y="113"/>
                    </a:cubicBezTo>
                    <a:cubicBezTo>
                      <a:pt x="0" y="178"/>
                      <a:pt x="30" y="353"/>
                      <a:pt x="53" y="403"/>
                    </a:cubicBezTo>
                    <a:cubicBezTo>
                      <a:pt x="76" y="453"/>
                      <a:pt x="170" y="411"/>
                      <a:pt x="193" y="413"/>
                    </a:cubicBezTo>
                  </a:path>
                </a:pathLst>
              </a:cu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19050" cmpd="sng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1034" name="Arc 138"/>
            <p:cNvSpPr>
              <a:spLocks/>
            </p:cNvSpPr>
            <p:nvPr/>
          </p:nvSpPr>
          <p:spPr bwMode="auto">
            <a:xfrm rot="-775069" flipH="1" flipV="1">
              <a:off x="2811" y="1358"/>
              <a:ext cx="237" cy="7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035" name="Arc 139"/>
            <p:cNvSpPr>
              <a:spLocks/>
            </p:cNvSpPr>
            <p:nvPr/>
          </p:nvSpPr>
          <p:spPr bwMode="auto">
            <a:xfrm rot="20824931" flipV="1">
              <a:off x="3193" y="1321"/>
              <a:ext cx="239" cy="7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Did You Pick 6B? 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150" cy="4525963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GB" b="1"/>
              <a:t>6A</a:t>
            </a:r>
            <a:r>
              <a:rPr lang="en-GB" b="1">
                <a:solidFill>
                  <a:srgbClr val="FF0000"/>
                </a:solidFill>
              </a:rPr>
              <a:t>: 10     </a:t>
            </a:r>
            <a:r>
              <a:rPr lang="en-GB" b="1"/>
              <a:t>+</a:t>
            </a:r>
            <a:r>
              <a:rPr lang="en-GB" b="1">
                <a:solidFill>
                  <a:srgbClr val="FF0000"/>
                </a:solidFill>
              </a:rPr>
              <a:t>  </a:t>
            </a:r>
            <a:r>
              <a:rPr lang="en-GB" b="1">
                <a:solidFill>
                  <a:srgbClr val="0000CC"/>
                </a:solidFill>
              </a:rPr>
              <a:t>20     = 30    </a:t>
            </a:r>
            <a:r>
              <a:rPr lang="en-GB" b="1"/>
              <a:t>6B</a:t>
            </a:r>
            <a:r>
              <a:rPr lang="en-GB" b="1">
                <a:solidFill>
                  <a:srgbClr val="FF0000"/>
                </a:solidFill>
              </a:rPr>
              <a:t>: 9     </a:t>
            </a:r>
            <a:r>
              <a:rPr lang="en-GB" b="1"/>
              <a:t>+</a:t>
            </a:r>
            <a:r>
              <a:rPr lang="en-GB" b="1">
                <a:solidFill>
                  <a:srgbClr val="FF0000"/>
                </a:solidFill>
              </a:rPr>
              <a:t>   </a:t>
            </a:r>
            <a:r>
              <a:rPr lang="en-GB" b="1">
                <a:solidFill>
                  <a:srgbClr val="0000CC"/>
                </a:solidFill>
              </a:rPr>
              <a:t>9      = 18</a:t>
            </a:r>
            <a:endParaRPr lang="en-GB" sz="3200" b="1"/>
          </a:p>
          <a:p>
            <a:pPr>
              <a:buFontTx/>
              <a:buNone/>
            </a:pPr>
            <a:endParaRPr lang="en-GB" sz="1400" b="1"/>
          </a:p>
          <a:p>
            <a:pPr>
              <a:buFontTx/>
              <a:buNone/>
            </a:pPr>
            <a:r>
              <a:rPr lang="en-GB"/>
              <a:t>- But other red Rovers fans picked 6B:</a:t>
            </a:r>
          </a:p>
          <a:p>
            <a:pPr>
              <a:buFontTx/>
              <a:buNone/>
            </a:pPr>
            <a:endParaRPr lang="en-GB" sz="3800" b="1">
              <a:solidFill>
                <a:srgbClr val="0000CC"/>
              </a:solidFill>
            </a:endParaRPr>
          </a:p>
        </p:txBody>
      </p:sp>
      <p:grpSp>
        <p:nvGrpSpPr>
          <p:cNvPr id="93188" name="Group 4"/>
          <p:cNvGrpSpPr>
            <a:grpSpLocks/>
          </p:cNvGrpSpPr>
          <p:nvPr/>
        </p:nvGrpSpPr>
        <p:grpSpPr bwMode="auto">
          <a:xfrm>
            <a:off x="1663700" y="1628775"/>
            <a:ext cx="357188" cy="615950"/>
            <a:chOff x="1030" y="1253"/>
            <a:chExt cx="375" cy="645"/>
          </a:xfrm>
        </p:grpSpPr>
        <p:grpSp>
          <p:nvGrpSpPr>
            <p:cNvPr id="93189" name="Group 5"/>
            <p:cNvGrpSpPr>
              <a:grpSpLocks/>
            </p:cNvGrpSpPr>
            <p:nvPr/>
          </p:nvGrpSpPr>
          <p:grpSpPr bwMode="auto">
            <a:xfrm>
              <a:off x="1030" y="1253"/>
              <a:ext cx="375" cy="645"/>
              <a:chOff x="1030" y="1253"/>
              <a:chExt cx="375" cy="645"/>
            </a:xfrm>
          </p:grpSpPr>
          <p:grpSp>
            <p:nvGrpSpPr>
              <p:cNvPr id="93190" name="Group 6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sp>
              <p:nvSpPr>
                <p:cNvPr id="93191" name="Oval 7"/>
                <p:cNvSpPr>
                  <a:spLocks noChangeArrowheads="1"/>
                </p:cNvSpPr>
                <p:nvPr/>
              </p:nvSpPr>
              <p:spPr bwMode="auto">
                <a:xfrm>
                  <a:off x="1087" y="1259"/>
                  <a:ext cx="264" cy="407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192" name="AutoShape 8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1129" y="1544"/>
                  <a:ext cx="261" cy="152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193" name="AutoShape 9" descr="Wide downward diagonal"/>
                <p:cNvSpPr>
                  <a:spLocks noChangeArrowheads="1"/>
                </p:cNvSpPr>
                <p:nvPr/>
              </p:nvSpPr>
              <p:spPr bwMode="auto">
                <a:xfrm rot="5929915">
                  <a:off x="946" y="1662"/>
                  <a:ext cx="320" cy="152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194" name="AutoShape 10" descr="Wide upward diagonal"/>
                <p:cNvSpPr>
                  <a:spLocks noChangeArrowheads="1"/>
                </p:cNvSpPr>
                <p:nvPr/>
              </p:nvSpPr>
              <p:spPr bwMode="auto">
                <a:xfrm rot="-641960">
                  <a:off x="1075" y="1541"/>
                  <a:ext cx="196" cy="131"/>
                </a:xfrm>
                <a:prstGeom prst="roundRect">
                  <a:avLst>
                    <a:gd name="adj" fmla="val 16667"/>
                  </a:avLst>
                </a:prstGeom>
                <a:pattFill prst="wdUp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195" name="Oval 11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1084" y="1253"/>
                  <a:ext cx="294" cy="176"/>
                </a:xfrm>
                <a:prstGeom prst="ellipse">
                  <a:avLst/>
                </a:prstGeom>
                <a:pattFill prst="wdUp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196" name="Freeform 12" descr="Wide downward diagonal"/>
                <p:cNvSpPr>
                  <a:spLocks/>
                </p:cNvSpPr>
                <p:nvPr/>
              </p:nvSpPr>
              <p:spPr bwMode="auto">
                <a:xfrm>
                  <a:off x="1044" y="1326"/>
                  <a:ext cx="361" cy="145"/>
                </a:xfrm>
                <a:custGeom>
                  <a:avLst/>
                  <a:gdLst/>
                  <a:ahLst/>
                  <a:cxnLst>
                    <a:cxn ang="0">
                      <a:pos x="123" y="423"/>
                    </a:cxn>
                    <a:cxn ang="0">
                      <a:pos x="653" y="383"/>
                    </a:cxn>
                    <a:cxn ang="0">
                      <a:pos x="1123" y="453"/>
                    </a:cxn>
                    <a:cxn ang="0">
                      <a:pos x="1153" y="193"/>
                    </a:cxn>
                    <a:cxn ang="0">
                      <a:pos x="763" y="33"/>
                    </a:cxn>
                    <a:cxn ang="0">
                      <a:pos x="373" y="13"/>
                    </a:cxn>
                    <a:cxn ang="0">
                      <a:pos x="53" y="113"/>
                    </a:cxn>
                    <a:cxn ang="0">
                      <a:pos x="53" y="403"/>
                    </a:cxn>
                    <a:cxn ang="0">
                      <a:pos x="193" y="413"/>
                    </a:cxn>
                  </a:cxnLst>
                  <a:rect l="0" t="0" r="r" b="b"/>
                  <a:pathLst>
                    <a:path w="1213" h="485">
                      <a:moveTo>
                        <a:pt x="123" y="423"/>
                      </a:moveTo>
                      <a:cubicBezTo>
                        <a:pt x="304" y="400"/>
                        <a:pt x="486" y="378"/>
                        <a:pt x="653" y="383"/>
                      </a:cubicBezTo>
                      <a:cubicBezTo>
                        <a:pt x="820" y="388"/>
                        <a:pt x="1040" y="485"/>
                        <a:pt x="1123" y="453"/>
                      </a:cubicBezTo>
                      <a:cubicBezTo>
                        <a:pt x="1206" y="421"/>
                        <a:pt x="1213" y="263"/>
                        <a:pt x="1153" y="193"/>
                      </a:cubicBezTo>
                      <a:cubicBezTo>
                        <a:pt x="1093" y="123"/>
                        <a:pt x="893" y="63"/>
                        <a:pt x="763" y="33"/>
                      </a:cubicBezTo>
                      <a:cubicBezTo>
                        <a:pt x="633" y="3"/>
                        <a:pt x="491" y="0"/>
                        <a:pt x="373" y="13"/>
                      </a:cubicBezTo>
                      <a:cubicBezTo>
                        <a:pt x="255" y="26"/>
                        <a:pt x="106" y="48"/>
                        <a:pt x="53" y="113"/>
                      </a:cubicBezTo>
                      <a:cubicBezTo>
                        <a:pt x="0" y="178"/>
                        <a:pt x="30" y="353"/>
                        <a:pt x="53" y="403"/>
                      </a:cubicBezTo>
                      <a:cubicBezTo>
                        <a:pt x="76" y="453"/>
                        <a:pt x="170" y="411"/>
                        <a:pt x="193" y="413"/>
                      </a:cubicBezTo>
                    </a:path>
                  </a:pathLst>
                </a:custGeom>
                <a:pattFill prst="wdDnDiag">
                  <a:fgClr>
                    <a:srgbClr val="FF0000"/>
                  </a:fgClr>
                  <a:bgClr>
                    <a:srgbClr val="FFFFFF"/>
                  </a:bgClr>
                </a:pattFill>
                <a:ln w="19050" cmpd="sng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3197" name="Arc 13"/>
              <p:cNvSpPr>
                <a:spLocks/>
              </p:cNvSpPr>
              <p:nvPr/>
            </p:nvSpPr>
            <p:spPr bwMode="auto">
              <a:xfrm flipH="1" flipV="1">
                <a:off x="1120" y="1469"/>
                <a:ext cx="77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198" name="Arc 14"/>
            <p:cNvSpPr>
              <a:spLocks/>
            </p:cNvSpPr>
            <p:nvPr/>
          </p:nvSpPr>
          <p:spPr bwMode="auto">
            <a:xfrm flipV="1">
              <a:off x="1247" y="1469"/>
              <a:ext cx="78" cy="4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199" name="Group 15"/>
          <p:cNvGrpSpPr>
            <a:grpSpLocks/>
          </p:cNvGrpSpPr>
          <p:nvPr/>
        </p:nvGrpSpPr>
        <p:grpSpPr bwMode="auto">
          <a:xfrm flipH="1">
            <a:off x="2960688" y="1628775"/>
            <a:ext cx="368300" cy="747713"/>
            <a:chOff x="4675" y="1190"/>
            <a:chExt cx="1295" cy="2635"/>
          </a:xfrm>
        </p:grpSpPr>
        <p:sp>
          <p:nvSpPr>
            <p:cNvPr id="93200" name="Oval 16"/>
            <p:cNvSpPr>
              <a:spLocks noChangeArrowheads="1"/>
            </p:cNvSpPr>
            <p:nvPr/>
          </p:nvSpPr>
          <p:spPr bwMode="auto">
            <a:xfrm>
              <a:off x="4930" y="1200"/>
              <a:ext cx="890" cy="137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3201" name="Group 17"/>
            <p:cNvGrpSpPr>
              <a:grpSpLocks/>
            </p:cNvGrpSpPr>
            <p:nvPr/>
          </p:nvGrpSpPr>
          <p:grpSpPr bwMode="auto">
            <a:xfrm>
              <a:off x="4675" y="1190"/>
              <a:ext cx="1295" cy="2635"/>
              <a:chOff x="4675" y="1190"/>
              <a:chExt cx="1295" cy="2635"/>
            </a:xfrm>
          </p:grpSpPr>
          <p:grpSp>
            <p:nvGrpSpPr>
              <p:cNvPr id="93202" name="Group 18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1575" y="980"/>
                <a:chExt cx="1295" cy="2635"/>
              </a:xfrm>
            </p:grpSpPr>
            <p:sp>
              <p:nvSpPr>
                <p:cNvPr id="93203" name="AutoShape 19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1940" y="1960"/>
                  <a:ext cx="880" cy="510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0000FF"/>
                  </a:fgClr>
                  <a:bgClr>
                    <a:srgbClr val="FFFFFF"/>
                  </a:bgClr>
                </a:pattFill>
                <a:ln w="19050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04" name="AutoShape 20" descr="Wide downward diagonal"/>
                <p:cNvSpPr>
                  <a:spLocks noChangeArrowheads="1"/>
                </p:cNvSpPr>
                <p:nvPr/>
              </p:nvSpPr>
              <p:spPr bwMode="auto">
                <a:xfrm rot="5929915">
                  <a:off x="1060" y="2590"/>
                  <a:ext cx="1540" cy="510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0000FF"/>
                  </a:fgClr>
                  <a:bgClr>
                    <a:srgbClr val="FFFFFF"/>
                  </a:bgClr>
                </a:pattFill>
                <a:ln w="19050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05" name="AutoShape 21" descr="Wide upward diagonal"/>
                <p:cNvSpPr>
                  <a:spLocks noChangeArrowheads="1"/>
                </p:cNvSpPr>
                <p:nvPr/>
              </p:nvSpPr>
              <p:spPr bwMode="auto">
                <a:xfrm rot="-641960">
                  <a:off x="1760" y="1950"/>
                  <a:ext cx="660" cy="440"/>
                </a:xfrm>
                <a:prstGeom prst="roundRect">
                  <a:avLst>
                    <a:gd name="adj" fmla="val 16667"/>
                  </a:avLst>
                </a:prstGeom>
                <a:pattFill prst="wdUpDiag">
                  <a:fgClr>
                    <a:srgbClr val="0000FF"/>
                  </a:fgClr>
                  <a:bgClr>
                    <a:srgbClr val="FFFFFF"/>
                  </a:bgClr>
                </a:pattFill>
                <a:ln w="19050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06" name="Oval 22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1790" y="980"/>
                  <a:ext cx="990" cy="593"/>
                </a:xfrm>
                <a:prstGeom prst="ellipse">
                  <a:avLst/>
                </a:prstGeom>
                <a:pattFill prst="wdUpDiag">
                  <a:fgClr>
                    <a:srgbClr val="0000FF"/>
                  </a:fgClr>
                  <a:bgClr>
                    <a:srgbClr val="FFFFFF"/>
                  </a:bgClr>
                </a:pattFill>
                <a:ln w="19050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07" name="Freeform 23" descr="Wide downward diagonal"/>
                <p:cNvSpPr>
                  <a:spLocks/>
                </p:cNvSpPr>
                <p:nvPr/>
              </p:nvSpPr>
              <p:spPr bwMode="auto">
                <a:xfrm>
                  <a:off x="1657" y="1227"/>
                  <a:ext cx="1213" cy="485"/>
                </a:xfrm>
                <a:custGeom>
                  <a:avLst/>
                  <a:gdLst/>
                  <a:ahLst/>
                  <a:cxnLst>
                    <a:cxn ang="0">
                      <a:pos x="123" y="423"/>
                    </a:cxn>
                    <a:cxn ang="0">
                      <a:pos x="653" y="383"/>
                    </a:cxn>
                    <a:cxn ang="0">
                      <a:pos x="1123" y="453"/>
                    </a:cxn>
                    <a:cxn ang="0">
                      <a:pos x="1153" y="193"/>
                    </a:cxn>
                    <a:cxn ang="0">
                      <a:pos x="763" y="33"/>
                    </a:cxn>
                    <a:cxn ang="0">
                      <a:pos x="373" y="13"/>
                    </a:cxn>
                    <a:cxn ang="0">
                      <a:pos x="53" y="113"/>
                    </a:cxn>
                    <a:cxn ang="0">
                      <a:pos x="53" y="403"/>
                    </a:cxn>
                    <a:cxn ang="0">
                      <a:pos x="193" y="413"/>
                    </a:cxn>
                  </a:cxnLst>
                  <a:rect l="0" t="0" r="r" b="b"/>
                  <a:pathLst>
                    <a:path w="1213" h="485">
                      <a:moveTo>
                        <a:pt x="123" y="423"/>
                      </a:moveTo>
                      <a:cubicBezTo>
                        <a:pt x="304" y="400"/>
                        <a:pt x="486" y="378"/>
                        <a:pt x="653" y="383"/>
                      </a:cubicBezTo>
                      <a:cubicBezTo>
                        <a:pt x="820" y="388"/>
                        <a:pt x="1040" y="485"/>
                        <a:pt x="1123" y="453"/>
                      </a:cubicBezTo>
                      <a:cubicBezTo>
                        <a:pt x="1206" y="421"/>
                        <a:pt x="1213" y="263"/>
                        <a:pt x="1153" y="193"/>
                      </a:cubicBezTo>
                      <a:cubicBezTo>
                        <a:pt x="1093" y="123"/>
                        <a:pt x="893" y="63"/>
                        <a:pt x="763" y="33"/>
                      </a:cubicBezTo>
                      <a:cubicBezTo>
                        <a:pt x="633" y="3"/>
                        <a:pt x="491" y="0"/>
                        <a:pt x="373" y="13"/>
                      </a:cubicBezTo>
                      <a:cubicBezTo>
                        <a:pt x="255" y="26"/>
                        <a:pt x="106" y="48"/>
                        <a:pt x="53" y="113"/>
                      </a:cubicBezTo>
                      <a:cubicBezTo>
                        <a:pt x="0" y="178"/>
                        <a:pt x="30" y="353"/>
                        <a:pt x="53" y="403"/>
                      </a:cubicBezTo>
                      <a:cubicBezTo>
                        <a:pt x="76" y="453"/>
                        <a:pt x="170" y="411"/>
                        <a:pt x="193" y="413"/>
                      </a:cubicBezTo>
                    </a:path>
                  </a:pathLst>
                </a:custGeom>
                <a:pattFill prst="wdDnDiag">
                  <a:fgClr>
                    <a:srgbClr val="0000FF"/>
                  </a:fgClr>
                  <a:bgClr>
                    <a:srgbClr val="FFFFFF"/>
                  </a:bgClr>
                </a:pattFill>
                <a:ln w="1905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3208" name="Group 24"/>
              <p:cNvGrpSpPr>
                <a:grpSpLocks/>
              </p:cNvGrpSpPr>
              <p:nvPr/>
            </p:nvGrpSpPr>
            <p:grpSpPr bwMode="auto">
              <a:xfrm>
                <a:off x="4990" y="1887"/>
                <a:ext cx="690" cy="143"/>
                <a:chOff x="1910" y="1707"/>
                <a:chExt cx="690" cy="143"/>
              </a:xfrm>
            </p:grpSpPr>
            <p:sp>
              <p:nvSpPr>
                <p:cNvPr id="93209" name="Arc 25"/>
                <p:cNvSpPr>
                  <a:spLocks/>
                </p:cNvSpPr>
                <p:nvPr/>
              </p:nvSpPr>
              <p:spPr bwMode="auto">
                <a:xfrm flipH="1" flipV="1">
                  <a:off x="1910" y="1707"/>
                  <a:ext cx="260" cy="1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10" name="Arc 26"/>
                <p:cNvSpPr>
                  <a:spLocks/>
                </p:cNvSpPr>
                <p:nvPr/>
              </p:nvSpPr>
              <p:spPr bwMode="auto">
                <a:xfrm flipV="1">
                  <a:off x="2340" y="1707"/>
                  <a:ext cx="260" cy="1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93211" name="Group 27"/>
          <p:cNvGrpSpPr>
            <a:grpSpLocks/>
          </p:cNvGrpSpPr>
          <p:nvPr/>
        </p:nvGrpSpPr>
        <p:grpSpPr bwMode="auto">
          <a:xfrm>
            <a:off x="5435600" y="1700213"/>
            <a:ext cx="357188" cy="615950"/>
            <a:chOff x="1030" y="1253"/>
            <a:chExt cx="375" cy="645"/>
          </a:xfrm>
        </p:grpSpPr>
        <p:grpSp>
          <p:nvGrpSpPr>
            <p:cNvPr id="93212" name="Group 28"/>
            <p:cNvGrpSpPr>
              <a:grpSpLocks/>
            </p:cNvGrpSpPr>
            <p:nvPr/>
          </p:nvGrpSpPr>
          <p:grpSpPr bwMode="auto">
            <a:xfrm>
              <a:off x="1030" y="1253"/>
              <a:ext cx="375" cy="645"/>
              <a:chOff x="1030" y="1253"/>
              <a:chExt cx="375" cy="645"/>
            </a:xfrm>
          </p:grpSpPr>
          <p:grpSp>
            <p:nvGrpSpPr>
              <p:cNvPr id="93213" name="Group 29"/>
              <p:cNvGrpSpPr>
                <a:grpSpLocks/>
              </p:cNvGrpSpPr>
              <p:nvPr/>
            </p:nvGrpSpPr>
            <p:grpSpPr bwMode="auto">
              <a:xfrm>
                <a:off x="1030" y="1253"/>
                <a:ext cx="375" cy="645"/>
                <a:chOff x="1030" y="1253"/>
                <a:chExt cx="375" cy="645"/>
              </a:xfrm>
            </p:grpSpPr>
            <p:sp>
              <p:nvSpPr>
                <p:cNvPr id="93214" name="Oval 30"/>
                <p:cNvSpPr>
                  <a:spLocks noChangeArrowheads="1"/>
                </p:cNvSpPr>
                <p:nvPr/>
              </p:nvSpPr>
              <p:spPr bwMode="auto">
                <a:xfrm>
                  <a:off x="1087" y="1259"/>
                  <a:ext cx="264" cy="407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15" name="AutoShape 31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1129" y="1544"/>
                  <a:ext cx="261" cy="152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16" name="AutoShape 32" descr="Wide downward diagonal"/>
                <p:cNvSpPr>
                  <a:spLocks noChangeArrowheads="1"/>
                </p:cNvSpPr>
                <p:nvPr/>
              </p:nvSpPr>
              <p:spPr bwMode="auto">
                <a:xfrm rot="5929915">
                  <a:off x="946" y="1662"/>
                  <a:ext cx="320" cy="152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17" name="AutoShape 33" descr="Wide upward diagonal"/>
                <p:cNvSpPr>
                  <a:spLocks noChangeArrowheads="1"/>
                </p:cNvSpPr>
                <p:nvPr/>
              </p:nvSpPr>
              <p:spPr bwMode="auto">
                <a:xfrm rot="-641960">
                  <a:off x="1075" y="1541"/>
                  <a:ext cx="196" cy="131"/>
                </a:xfrm>
                <a:prstGeom prst="roundRect">
                  <a:avLst>
                    <a:gd name="adj" fmla="val 16667"/>
                  </a:avLst>
                </a:prstGeom>
                <a:pattFill prst="wdUp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18" name="Oval 34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1084" y="1253"/>
                  <a:ext cx="294" cy="176"/>
                </a:xfrm>
                <a:prstGeom prst="ellipse">
                  <a:avLst/>
                </a:prstGeom>
                <a:pattFill prst="wdUpDiag">
                  <a:fgClr>
                    <a:srgbClr val="FF0000"/>
                  </a:fgClr>
                  <a:bgClr>
                    <a:srgbClr val="FFFFFF"/>
                  </a:bgClr>
                </a:pattFill>
                <a:ln w="1905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19" name="Freeform 35" descr="Wide downward diagonal"/>
                <p:cNvSpPr>
                  <a:spLocks/>
                </p:cNvSpPr>
                <p:nvPr/>
              </p:nvSpPr>
              <p:spPr bwMode="auto">
                <a:xfrm>
                  <a:off x="1044" y="1326"/>
                  <a:ext cx="361" cy="145"/>
                </a:xfrm>
                <a:custGeom>
                  <a:avLst/>
                  <a:gdLst/>
                  <a:ahLst/>
                  <a:cxnLst>
                    <a:cxn ang="0">
                      <a:pos x="123" y="423"/>
                    </a:cxn>
                    <a:cxn ang="0">
                      <a:pos x="653" y="383"/>
                    </a:cxn>
                    <a:cxn ang="0">
                      <a:pos x="1123" y="453"/>
                    </a:cxn>
                    <a:cxn ang="0">
                      <a:pos x="1153" y="193"/>
                    </a:cxn>
                    <a:cxn ang="0">
                      <a:pos x="763" y="33"/>
                    </a:cxn>
                    <a:cxn ang="0">
                      <a:pos x="373" y="13"/>
                    </a:cxn>
                    <a:cxn ang="0">
                      <a:pos x="53" y="113"/>
                    </a:cxn>
                    <a:cxn ang="0">
                      <a:pos x="53" y="403"/>
                    </a:cxn>
                    <a:cxn ang="0">
                      <a:pos x="193" y="413"/>
                    </a:cxn>
                  </a:cxnLst>
                  <a:rect l="0" t="0" r="r" b="b"/>
                  <a:pathLst>
                    <a:path w="1213" h="485">
                      <a:moveTo>
                        <a:pt x="123" y="423"/>
                      </a:moveTo>
                      <a:cubicBezTo>
                        <a:pt x="304" y="400"/>
                        <a:pt x="486" y="378"/>
                        <a:pt x="653" y="383"/>
                      </a:cubicBezTo>
                      <a:cubicBezTo>
                        <a:pt x="820" y="388"/>
                        <a:pt x="1040" y="485"/>
                        <a:pt x="1123" y="453"/>
                      </a:cubicBezTo>
                      <a:cubicBezTo>
                        <a:pt x="1206" y="421"/>
                        <a:pt x="1213" y="263"/>
                        <a:pt x="1153" y="193"/>
                      </a:cubicBezTo>
                      <a:cubicBezTo>
                        <a:pt x="1093" y="123"/>
                        <a:pt x="893" y="63"/>
                        <a:pt x="763" y="33"/>
                      </a:cubicBezTo>
                      <a:cubicBezTo>
                        <a:pt x="633" y="3"/>
                        <a:pt x="491" y="0"/>
                        <a:pt x="373" y="13"/>
                      </a:cubicBezTo>
                      <a:cubicBezTo>
                        <a:pt x="255" y="26"/>
                        <a:pt x="106" y="48"/>
                        <a:pt x="53" y="113"/>
                      </a:cubicBezTo>
                      <a:cubicBezTo>
                        <a:pt x="0" y="178"/>
                        <a:pt x="30" y="353"/>
                        <a:pt x="53" y="403"/>
                      </a:cubicBezTo>
                      <a:cubicBezTo>
                        <a:pt x="76" y="453"/>
                        <a:pt x="170" y="411"/>
                        <a:pt x="193" y="413"/>
                      </a:cubicBezTo>
                    </a:path>
                  </a:pathLst>
                </a:custGeom>
                <a:pattFill prst="wdDnDiag">
                  <a:fgClr>
                    <a:srgbClr val="FF0000"/>
                  </a:fgClr>
                  <a:bgClr>
                    <a:srgbClr val="FFFFFF"/>
                  </a:bgClr>
                </a:pattFill>
                <a:ln w="19050" cmpd="sng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3220" name="Arc 36"/>
              <p:cNvSpPr>
                <a:spLocks/>
              </p:cNvSpPr>
              <p:nvPr/>
            </p:nvSpPr>
            <p:spPr bwMode="auto">
              <a:xfrm flipH="1" flipV="1">
                <a:off x="1120" y="1469"/>
                <a:ext cx="77" cy="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221" name="Arc 37"/>
            <p:cNvSpPr>
              <a:spLocks/>
            </p:cNvSpPr>
            <p:nvPr/>
          </p:nvSpPr>
          <p:spPr bwMode="auto">
            <a:xfrm flipV="1">
              <a:off x="1247" y="1469"/>
              <a:ext cx="78" cy="4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222" name="Group 38"/>
          <p:cNvGrpSpPr>
            <a:grpSpLocks/>
          </p:cNvGrpSpPr>
          <p:nvPr/>
        </p:nvGrpSpPr>
        <p:grpSpPr bwMode="auto">
          <a:xfrm flipH="1">
            <a:off x="6659563" y="1700213"/>
            <a:ext cx="368300" cy="747712"/>
            <a:chOff x="4675" y="1190"/>
            <a:chExt cx="1295" cy="2635"/>
          </a:xfrm>
        </p:grpSpPr>
        <p:sp>
          <p:nvSpPr>
            <p:cNvPr id="93223" name="Oval 39"/>
            <p:cNvSpPr>
              <a:spLocks noChangeArrowheads="1"/>
            </p:cNvSpPr>
            <p:nvPr/>
          </p:nvSpPr>
          <p:spPr bwMode="auto">
            <a:xfrm>
              <a:off x="4930" y="1200"/>
              <a:ext cx="890" cy="137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3224" name="Group 40"/>
            <p:cNvGrpSpPr>
              <a:grpSpLocks/>
            </p:cNvGrpSpPr>
            <p:nvPr/>
          </p:nvGrpSpPr>
          <p:grpSpPr bwMode="auto">
            <a:xfrm>
              <a:off x="4675" y="1190"/>
              <a:ext cx="1295" cy="2635"/>
              <a:chOff x="4675" y="1190"/>
              <a:chExt cx="1295" cy="2635"/>
            </a:xfrm>
          </p:grpSpPr>
          <p:grpSp>
            <p:nvGrpSpPr>
              <p:cNvPr id="93225" name="Group 41"/>
              <p:cNvGrpSpPr>
                <a:grpSpLocks/>
              </p:cNvGrpSpPr>
              <p:nvPr/>
            </p:nvGrpSpPr>
            <p:grpSpPr bwMode="auto">
              <a:xfrm>
                <a:off x="4675" y="1190"/>
                <a:ext cx="1295" cy="2635"/>
                <a:chOff x="1575" y="980"/>
                <a:chExt cx="1295" cy="2635"/>
              </a:xfrm>
            </p:grpSpPr>
            <p:sp>
              <p:nvSpPr>
                <p:cNvPr id="93226" name="AutoShape 42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1940" y="1960"/>
                  <a:ext cx="880" cy="510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0000FF"/>
                  </a:fgClr>
                  <a:bgClr>
                    <a:srgbClr val="FFFFFF"/>
                  </a:bgClr>
                </a:pattFill>
                <a:ln w="19050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27" name="AutoShape 43" descr="Wide downward diagonal"/>
                <p:cNvSpPr>
                  <a:spLocks noChangeArrowheads="1"/>
                </p:cNvSpPr>
                <p:nvPr/>
              </p:nvSpPr>
              <p:spPr bwMode="auto">
                <a:xfrm rot="5929915">
                  <a:off x="1060" y="2590"/>
                  <a:ext cx="1540" cy="510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0000FF"/>
                  </a:fgClr>
                  <a:bgClr>
                    <a:srgbClr val="FFFFFF"/>
                  </a:bgClr>
                </a:pattFill>
                <a:ln w="19050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28" name="AutoShape 44" descr="Wide upward diagonal"/>
                <p:cNvSpPr>
                  <a:spLocks noChangeArrowheads="1"/>
                </p:cNvSpPr>
                <p:nvPr/>
              </p:nvSpPr>
              <p:spPr bwMode="auto">
                <a:xfrm rot="-641960">
                  <a:off x="1760" y="1950"/>
                  <a:ext cx="660" cy="440"/>
                </a:xfrm>
                <a:prstGeom prst="roundRect">
                  <a:avLst>
                    <a:gd name="adj" fmla="val 16667"/>
                  </a:avLst>
                </a:prstGeom>
                <a:pattFill prst="wdUpDiag">
                  <a:fgClr>
                    <a:srgbClr val="0000FF"/>
                  </a:fgClr>
                  <a:bgClr>
                    <a:srgbClr val="FFFFFF"/>
                  </a:bgClr>
                </a:pattFill>
                <a:ln w="19050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29" name="Oval 45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1790" y="980"/>
                  <a:ext cx="990" cy="593"/>
                </a:xfrm>
                <a:prstGeom prst="ellipse">
                  <a:avLst/>
                </a:prstGeom>
                <a:pattFill prst="wdUpDiag">
                  <a:fgClr>
                    <a:srgbClr val="0000FF"/>
                  </a:fgClr>
                  <a:bgClr>
                    <a:srgbClr val="FFFFFF"/>
                  </a:bgClr>
                </a:pattFill>
                <a:ln w="19050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30" name="Freeform 46" descr="Wide downward diagonal"/>
                <p:cNvSpPr>
                  <a:spLocks/>
                </p:cNvSpPr>
                <p:nvPr/>
              </p:nvSpPr>
              <p:spPr bwMode="auto">
                <a:xfrm>
                  <a:off x="1657" y="1227"/>
                  <a:ext cx="1213" cy="485"/>
                </a:xfrm>
                <a:custGeom>
                  <a:avLst/>
                  <a:gdLst/>
                  <a:ahLst/>
                  <a:cxnLst>
                    <a:cxn ang="0">
                      <a:pos x="123" y="423"/>
                    </a:cxn>
                    <a:cxn ang="0">
                      <a:pos x="653" y="383"/>
                    </a:cxn>
                    <a:cxn ang="0">
                      <a:pos x="1123" y="453"/>
                    </a:cxn>
                    <a:cxn ang="0">
                      <a:pos x="1153" y="193"/>
                    </a:cxn>
                    <a:cxn ang="0">
                      <a:pos x="763" y="33"/>
                    </a:cxn>
                    <a:cxn ang="0">
                      <a:pos x="373" y="13"/>
                    </a:cxn>
                    <a:cxn ang="0">
                      <a:pos x="53" y="113"/>
                    </a:cxn>
                    <a:cxn ang="0">
                      <a:pos x="53" y="403"/>
                    </a:cxn>
                    <a:cxn ang="0">
                      <a:pos x="193" y="413"/>
                    </a:cxn>
                  </a:cxnLst>
                  <a:rect l="0" t="0" r="r" b="b"/>
                  <a:pathLst>
                    <a:path w="1213" h="485">
                      <a:moveTo>
                        <a:pt x="123" y="423"/>
                      </a:moveTo>
                      <a:cubicBezTo>
                        <a:pt x="304" y="400"/>
                        <a:pt x="486" y="378"/>
                        <a:pt x="653" y="383"/>
                      </a:cubicBezTo>
                      <a:cubicBezTo>
                        <a:pt x="820" y="388"/>
                        <a:pt x="1040" y="485"/>
                        <a:pt x="1123" y="453"/>
                      </a:cubicBezTo>
                      <a:cubicBezTo>
                        <a:pt x="1206" y="421"/>
                        <a:pt x="1213" y="263"/>
                        <a:pt x="1153" y="193"/>
                      </a:cubicBezTo>
                      <a:cubicBezTo>
                        <a:pt x="1093" y="123"/>
                        <a:pt x="893" y="63"/>
                        <a:pt x="763" y="33"/>
                      </a:cubicBezTo>
                      <a:cubicBezTo>
                        <a:pt x="633" y="3"/>
                        <a:pt x="491" y="0"/>
                        <a:pt x="373" y="13"/>
                      </a:cubicBezTo>
                      <a:cubicBezTo>
                        <a:pt x="255" y="26"/>
                        <a:pt x="106" y="48"/>
                        <a:pt x="53" y="113"/>
                      </a:cubicBezTo>
                      <a:cubicBezTo>
                        <a:pt x="0" y="178"/>
                        <a:pt x="30" y="353"/>
                        <a:pt x="53" y="403"/>
                      </a:cubicBezTo>
                      <a:cubicBezTo>
                        <a:pt x="76" y="453"/>
                        <a:pt x="170" y="411"/>
                        <a:pt x="193" y="413"/>
                      </a:cubicBezTo>
                    </a:path>
                  </a:pathLst>
                </a:custGeom>
                <a:pattFill prst="wdDnDiag">
                  <a:fgClr>
                    <a:srgbClr val="0000FF"/>
                  </a:fgClr>
                  <a:bgClr>
                    <a:srgbClr val="FFFFFF"/>
                  </a:bgClr>
                </a:pattFill>
                <a:ln w="1905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3231" name="Group 47"/>
              <p:cNvGrpSpPr>
                <a:grpSpLocks/>
              </p:cNvGrpSpPr>
              <p:nvPr/>
            </p:nvGrpSpPr>
            <p:grpSpPr bwMode="auto">
              <a:xfrm>
                <a:off x="4990" y="1887"/>
                <a:ext cx="690" cy="143"/>
                <a:chOff x="1910" y="1707"/>
                <a:chExt cx="690" cy="143"/>
              </a:xfrm>
            </p:grpSpPr>
            <p:sp>
              <p:nvSpPr>
                <p:cNvPr id="93232" name="Arc 48"/>
                <p:cNvSpPr>
                  <a:spLocks/>
                </p:cNvSpPr>
                <p:nvPr/>
              </p:nvSpPr>
              <p:spPr bwMode="auto">
                <a:xfrm flipH="1" flipV="1">
                  <a:off x="1910" y="1707"/>
                  <a:ext cx="260" cy="1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33" name="Arc 49"/>
                <p:cNvSpPr>
                  <a:spLocks/>
                </p:cNvSpPr>
                <p:nvPr/>
              </p:nvSpPr>
              <p:spPr bwMode="auto">
                <a:xfrm flipV="1">
                  <a:off x="2340" y="1707"/>
                  <a:ext cx="260" cy="1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93274" name="Text Box 90"/>
          <p:cNvSpPr txBox="1">
            <a:spLocks noChangeArrowheads="1"/>
          </p:cNvSpPr>
          <p:nvPr/>
        </p:nvSpPr>
        <p:spPr bwMode="auto">
          <a:xfrm>
            <a:off x="4211638" y="5445125"/>
            <a:ext cx="50482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8000" rIns="18000" bIns="18000">
            <a:spAutoFit/>
          </a:bodyPr>
          <a:lstStyle/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93275" name="AutoShape 91"/>
          <p:cNvSpPr>
            <a:spLocks noChangeArrowheads="1"/>
          </p:cNvSpPr>
          <p:nvPr/>
        </p:nvSpPr>
        <p:spPr bwMode="auto">
          <a:xfrm>
            <a:off x="3446463" y="2886075"/>
            <a:ext cx="3998912" cy="1458913"/>
          </a:xfrm>
          <a:prstGeom prst="wedgeEllipseCallout">
            <a:avLst>
              <a:gd name="adj1" fmla="val -57662"/>
              <a:gd name="adj2" fmla="val 23014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spcBef>
                <a:spcPct val="20000"/>
              </a:spcBef>
            </a:pPr>
            <a:r>
              <a:rPr lang="en-GB" b="0"/>
              <a:t>MARTIN SAYS</a:t>
            </a:r>
          </a:p>
          <a:p>
            <a:pPr algn="ctr">
              <a:spcBef>
                <a:spcPct val="20000"/>
              </a:spcBef>
            </a:pPr>
            <a:r>
              <a:rPr lang="en-GB" b="0"/>
              <a:t>“</a:t>
            </a:r>
            <a:r>
              <a:rPr lang="en-GB"/>
              <a:t>I’m not going to 6A - I’d be outnumbered 2  United to every 1 Rovers fan</a:t>
            </a:r>
            <a:r>
              <a:rPr lang="en-GB" b="0"/>
              <a:t>!”</a:t>
            </a:r>
          </a:p>
        </p:txBody>
      </p:sp>
      <p:sp>
        <p:nvSpPr>
          <p:cNvPr id="93309" name="AutoShape 125"/>
          <p:cNvSpPr>
            <a:spLocks noChangeArrowheads="1"/>
          </p:cNvSpPr>
          <p:nvPr/>
        </p:nvSpPr>
        <p:spPr bwMode="auto">
          <a:xfrm>
            <a:off x="468313" y="3822700"/>
            <a:ext cx="2303462" cy="2016125"/>
          </a:xfrm>
          <a:prstGeom prst="wedgeEllipseCallout">
            <a:avLst>
              <a:gd name="adj1" fmla="val 65852"/>
              <a:gd name="adj2" fmla="val 17481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/>
            <a:r>
              <a:rPr lang="en-GB" b="0"/>
              <a:t>BECKY SAYS:</a:t>
            </a:r>
          </a:p>
          <a:p>
            <a:pPr algn="ctr"/>
            <a:r>
              <a:rPr lang="en-GB" b="0"/>
              <a:t>“</a:t>
            </a:r>
            <a:r>
              <a:rPr lang="en-GB"/>
              <a:t>Only one third of 6A Rovers fans. It’s one half in 6B</a:t>
            </a:r>
            <a:r>
              <a:rPr lang="en-GB" b="0"/>
              <a:t>.</a:t>
            </a:r>
          </a:p>
        </p:txBody>
      </p:sp>
      <p:sp>
        <p:nvSpPr>
          <p:cNvPr id="93310" name="AutoShape 126"/>
          <p:cNvSpPr>
            <a:spLocks noChangeArrowheads="1"/>
          </p:cNvSpPr>
          <p:nvPr/>
        </p:nvSpPr>
        <p:spPr bwMode="auto">
          <a:xfrm>
            <a:off x="5938838" y="4089400"/>
            <a:ext cx="3024187" cy="1676400"/>
          </a:xfrm>
          <a:prstGeom prst="wedgeEllipseCallout">
            <a:avLst>
              <a:gd name="adj1" fmla="val -73204"/>
              <a:gd name="adj2" fmla="val 12218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spcBef>
                <a:spcPct val="20000"/>
              </a:spcBef>
            </a:pPr>
            <a:r>
              <a:rPr lang="en-GB" b="0"/>
              <a:t>HANNAH SAYS:</a:t>
            </a:r>
          </a:p>
          <a:p>
            <a:pPr algn="ctr">
              <a:spcBef>
                <a:spcPct val="20000"/>
              </a:spcBef>
            </a:pPr>
            <a:r>
              <a:rPr lang="en-GB" b="0"/>
              <a:t>“</a:t>
            </a:r>
            <a:r>
              <a:rPr lang="en-GB"/>
              <a:t>6A only </a:t>
            </a:r>
            <a:r>
              <a:rPr lang="en-GB">
                <a:effectLst>
                  <a:outerShdw blurRad="38100" dist="38100" dir="2700000" algn="tl">
                    <a:srgbClr val="FFFFFF"/>
                  </a:outerShdw>
                </a:effectLst>
              </a:rPr>
              <a:t>has 10 out of 30 Rovers</a:t>
            </a:r>
            <a:r>
              <a:rPr lang="en-GB"/>
              <a:t> fans.  </a:t>
            </a:r>
          </a:p>
          <a:p>
            <a:pPr algn="ctr">
              <a:spcBef>
                <a:spcPct val="20000"/>
              </a:spcBef>
            </a:pPr>
            <a:r>
              <a:rPr lang="en-GB"/>
              <a:t>That’s 1 out of 3</a:t>
            </a:r>
            <a:r>
              <a:rPr lang="en-GB" b="0"/>
              <a:t>.”</a:t>
            </a:r>
          </a:p>
        </p:txBody>
      </p:sp>
      <p:sp>
        <p:nvSpPr>
          <p:cNvPr id="93273" name="AutoShape 89"/>
          <p:cNvSpPr>
            <a:spLocks noChangeArrowheads="1"/>
          </p:cNvSpPr>
          <p:nvPr/>
        </p:nvSpPr>
        <p:spPr bwMode="auto">
          <a:xfrm>
            <a:off x="396875" y="5661025"/>
            <a:ext cx="8351838" cy="1196975"/>
          </a:xfrm>
          <a:prstGeom prst="wedgeRoundRectCallout">
            <a:avLst>
              <a:gd name="adj1" fmla="val -23769"/>
              <a:gd name="adj2" fmla="val 3130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sz="3200" b="0" i="1">
                <a:solidFill>
                  <a:srgbClr val="CC0000"/>
                </a:solidFill>
              </a:rPr>
              <a:t>                         Who   is  right?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3200" b="0" i="1">
                <a:solidFill>
                  <a:srgbClr val="CC0000"/>
                </a:solidFill>
              </a:rPr>
              <a:t>Discuss and take a class vote!</a:t>
            </a:r>
            <a:endParaRPr lang="en-GB" sz="3200" b="0" i="1"/>
          </a:p>
        </p:txBody>
      </p:sp>
      <p:sp>
        <p:nvSpPr>
          <p:cNvPr id="93406" name="Freeform 222"/>
          <p:cNvSpPr>
            <a:spLocks noChangeAspect="1"/>
          </p:cNvSpPr>
          <p:nvPr/>
        </p:nvSpPr>
        <p:spPr bwMode="auto">
          <a:xfrm>
            <a:off x="3336925" y="5192713"/>
            <a:ext cx="11113" cy="25400"/>
          </a:xfrm>
          <a:custGeom>
            <a:avLst/>
            <a:gdLst/>
            <a:ahLst/>
            <a:cxnLst>
              <a:cxn ang="0">
                <a:pos x="58" y="7"/>
              </a:cxn>
              <a:cxn ang="0">
                <a:pos x="6" y="33"/>
              </a:cxn>
              <a:cxn ang="0">
                <a:pos x="24" y="105"/>
              </a:cxn>
              <a:cxn ang="0">
                <a:pos x="88" y="149"/>
              </a:cxn>
              <a:cxn ang="0">
                <a:pos x="144" y="137"/>
              </a:cxn>
              <a:cxn ang="0">
                <a:pos x="80" y="77"/>
              </a:cxn>
              <a:cxn ang="0">
                <a:pos x="58" y="7"/>
              </a:cxn>
            </a:cxnLst>
            <a:rect l="0" t="0" r="r" b="b"/>
            <a:pathLst>
              <a:path w="145" h="154">
                <a:moveTo>
                  <a:pt x="58" y="7"/>
                </a:moveTo>
                <a:cubicBezTo>
                  <a:pt x="46" y="0"/>
                  <a:pt x="12" y="17"/>
                  <a:pt x="6" y="33"/>
                </a:cubicBezTo>
                <a:cubicBezTo>
                  <a:pt x="0" y="49"/>
                  <a:pt x="10" y="86"/>
                  <a:pt x="24" y="105"/>
                </a:cubicBezTo>
                <a:cubicBezTo>
                  <a:pt x="38" y="124"/>
                  <a:pt x="68" y="144"/>
                  <a:pt x="88" y="149"/>
                </a:cubicBezTo>
                <a:cubicBezTo>
                  <a:pt x="108" y="154"/>
                  <a:pt x="145" y="149"/>
                  <a:pt x="144" y="137"/>
                </a:cubicBezTo>
                <a:cubicBezTo>
                  <a:pt x="143" y="125"/>
                  <a:pt x="95" y="98"/>
                  <a:pt x="80" y="77"/>
                </a:cubicBezTo>
                <a:cubicBezTo>
                  <a:pt x="65" y="56"/>
                  <a:pt x="70" y="14"/>
                  <a:pt x="58" y="7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407" name="Freeform 223"/>
          <p:cNvSpPr>
            <a:spLocks noChangeAspect="1"/>
          </p:cNvSpPr>
          <p:nvPr/>
        </p:nvSpPr>
        <p:spPr bwMode="auto">
          <a:xfrm>
            <a:off x="3584575" y="5197475"/>
            <a:ext cx="11113" cy="25400"/>
          </a:xfrm>
          <a:custGeom>
            <a:avLst/>
            <a:gdLst/>
            <a:ahLst/>
            <a:cxnLst>
              <a:cxn ang="0">
                <a:pos x="58" y="7"/>
              </a:cxn>
              <a:cxn ang="0">
                <a:pos x="6" y="33"/>
              </a:cxn>
              <a:cxn ang="0">
                <a:pos x="24" y="105"/>
              </a:cxn>
              <a:cxn ang="0">
                <a:pos x="88" y="149"/>
              </a:cxn>
              <a:cxn ang="0">
                <a:pos x="144" y="137"/>
              </a:cxn>
              <a:cxn ang="0">
                <a:pos x="80" y="77"/>
              </a:cxn>
              <a:cxn ang="0">
                <a:pos x="58" y="7"/>
              </a:cxn>
            </a:cxnLst>
            <a:rect l="0" t="0" r="r" b="b"/>
            <a:pathLst>
              <a:path w="145" h="154">
                <a:moveTo>
                  <a:pt x="58" y="7"/>
                </a:moveTo>
                <a:cubicBezTo>
                  <a:pt x="46" y="0"/>
                  <a:pt x="12" y="17"/>
                  <a:pt x="6" y="33"/>
                </a:cubicBezTo>
                <a:cubicBezTo>
                  <a:pt x="0" y="49"/>
                  <a:pt x="10" y="86"/>
                  <a:pt x="24" y="105"/>
                </a:cubicBezTo>
                <a:cubicBezTo>
                  <a:pt x="38" y="124"/>
                  <a:pt x="68" y="144"/>
                  <a:pt x="88" y="149"/>
                </a:cubicBezTo>
                <a:cubicBezTo>
                  <a:pt x="108" y="154"/>
                  <a:pt x="145" y="149"/>
                  <a:pt x="144" y="137"/>
                </a:cubicBezTo>
                <a:cubicBezTo>
                  <a:pt x="143" y="125"/>
                  <a:pt x="95" y="98"/>
                  <a:pt x="80" y="77"/>
                </a:cubicBezTo>
                <a:cubicBezTo>
                  <a:pt x="65" y="56"/>
                  <a:pt x="70" y="14"/>
                  <a:pt x="58" y="7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3424" name="Group 240"/>
          <p:cNvGrpSpPr>
            <a:grpSpLocks/>
          </p:cNvGrpSpPr>
          <p:nvPr/>
        </p:nvGrpSpPr>
        <p:grpSpPr bwMode="auto">
          <a:xfrm>
            <a:off x="4337050" y="4448175"/>
            <a:ext cx="917575" cy="1593850"/>
            <a:chOff x="2732" y="2802"/>
            <a:chExt cx="578" cy="1004"/>
          </a:xfrm>
        </p:grpSpPr>
        <p:grpSp>
          <p:nvGrpSpPr>
            <p:cNvPr id="93405" name="Group 221"/>
            <p:cNvGrpSpPr>
              <a:grpSpLocks/>
            </p:cNvGrpSpPr>
            <p:nvPr/>
          </p:nvGrpSpPr>
          <p:grpSpPr bwMode="auto">
            <a:xfrm>
              <a:off x="2732" y="2802"/>
              <a:ext cx="578" cy="1004"/>
              <a:chOff x="2732" y="2802"/>
              <a:chExt cx="578" cy="1004"/>
            </a:xfrm>
          </p:grpSpPr>
          <p:grpSp>
            <p:nvGrpSpPr>
              <p:cNvPr id="93342" name="Group 158"/>
              <p:cNvGrpSpPr>
                <a:grpSpLocks/>
              </p:cNvGrpSpPr>
              <p:nvPr/>
            </p:nvGrpSpPr>
            <p:grpSpPr bwMode="auto">
              <a:xfrm>
                <a:off x="2732" y="2802"/>
                <a:ext cx="578" cy="1004"/>
                <a:chOff x="8923" y="6076"/>
                <a:chExt cx="1277" cy="2220"/>
              </a:xfrm>
            </p:grpSpPr>
            <p:grpSp>
              <p:nvGrpSpPr>
                <p:cNvPr id="93343" name="Group 159"/>
                <p:cNvGrpSpPr>
                  <a:grpSpLocks/>
                </p:cNvGrpSpPr>
                <p:nvPr/>
              </p:nvGrpSpPr>
              <p:grpSpPr bwMode="auto">
                <a:xfrm>
                  <a:off x="8923" y="6084"/>
                  <a:ext cx="1229" cy="1448"/>
                  <a:chOff x="8923" y="6084"/>
                  <a:chExt cx="1229" cy="1448"/>
                </a:xfrm>
              </p:grpSpPr>
              <p:sp>
                <p:nvSpPr>
                  <p:cNvPr id="93344" name="Freeform 160"/>
                  <p:cNvSpPr>
                    <a:spLocks/>
                  </p:cNvSpPr>
                  <p:nvPr/>
                </p:nvSpPr>
                <p:spPr bwMode="auto">
                  <a:xfrm>
                    <a:off x="8923" y="6084"/>
                    <a:ext cx="1229" cy="1224"/>
                  </a:xfrm>
                  <a:custGeom>
                    <a:avLst/>
                    <a:gdLst/>
                    <a:ahLst/>
                    <a:cxnLst>
                      <a:cxn ang="0">
                        <a:pos x="224" y="1055"/>
                      </a:cxn>
                      <a:cxn ang="0">
                        <a:pos x="57" y="904"/>
                      </a:cxn>
                      <a:cxn ang="0">
                        <a:pos x="90" y="870"/>
                      </a:cxn>
                      <a:cxn ang="0">
                        <a:pos x="74" y="686"/>
                      </a:cxn>
                      <a:cxn ang="0">
                        <a:pos x="141" y="418"/>
                      </a:cxn>
                      <a:cxn ang="0">
                        <a:pos x="157" y="368"/>
                      </a:cxn>
                      <a:cxn ang="0">
                        <a:pos x="258" y="251"/>
                      </a:cxn>
                      <a:cxn ang="0">
                        <a:pos x="325" y="167"/>
                      </a:cxn>
                      <a:cxn ang="0">
                        <a:pos x="358" y="117"/>
                      </a:cxn>
                      <a:cxn ang="0">
                        <a:pos x="442" y="50"/>
                      </a:cxn>
                      <a:cxn ang="0">
                        <a:pos x="475" y="16"/>
                      </a:cxn>
                      <a:cxn ang="0">
                        <a:pos x="576" y="0"/>
                      </a:cxn>
                      <a:cxn ang="0">
                        <a:pos x="861" y="50"/>
                      </a:cxn>
                      <a:cxn ang="0">
                        <a:pos x="961" y="167"/>
                      </a:cxn>
                      <a:cxn ang="0">
                        <a:pos x="994" y="201"/>
                      </a:cxn>
                      <a:cxn ang="0">
                        <a:pos x="1011" y="251"/>
                      </a:cxn>
                      <a:cxn ang="0">
                        <a:pos x="1078" y="318"/>
                      </a:cxn>
                      <a:cxn ang="0">
                        <a:pos x="1145" y="569"/>
                      </a:cxn>
                      <a:cxn ang="0">
                        <a:pos x="1229" y="971"/>
                      </a:cxn>
                      <a:cxn ang="0">
                        <a:pos x="1179" y="988"/>
                      </a:cxn>
                      <a:cxn ang="0">
                        <a:pos x="1112" y="1004"/>
                      </a:cxn>
                      <a:cxn ang="0">
                        <a:pos x="1179" y="1071"/>
                      </a:cxn>
                      <a:cxn ang="0">
                        <a:pos x="1145" y="1105"/>
                      </a:cxn>
                      <a:cxn ang="0">
                        <a:pos x="1095" y="1088"/>
                      </a:cxn>
                      <a:cxn ang="0">
                        <a:pos x="911" y="1189"/>
                      </a:cxn>
                      <a:cxn ang="0">
                        <a:pos x="459" y="1155"/>
                      </a:cxn>
                      <a:cxn ang="0">
                        <a:pos x="291" y="1105"/>
                      </a:cxn>
                      <a:cxn ang="0">
                        <a:pos x="241" y="1088"/>
                      </a:cxn>
                      <a:cxn ang="0">
                        <a:pos x="224" y="1055"/>
                      </a:cxn>
                    </a:cxnLst>
                    <a:rect l="0" t="0" r="r" b="b"/>
                    <a:pathLst>
                      <a:path w="1229" h="1224">
                        <a:moveTo>
                          <a:pt x="224" y="1055"/>
                        </a:moveTo>
                        <a:cubicBezTo>
                          <a:pt x="83" y="1037"/>
                          <a:pt x="0" y="1075"/>
                          <a:pt x="57" y="904"/>
                        </a:cubicBezTo>
                        <a:cubicBezTo>
                          <a:pt x="62" y="889"/>
                          <a:pt x="79" y="881"/>
                          <a:pt x="90" y="870"/>
                        </a:cubicBezTo>
                        <a:cubicBezTo>
                          <a:pt x="115" y="795"/>
                          <a:pt x="90" y="768"/>
                          <a:pt x="74" y="686"/>
                        </a:cubicBezTo>
                        <a:cubicBezTo>
                          <a:pt x="102" y="597"/>
                          <a:pt x="111" y="508"/>
                          <a:pt x="141" y="418"/>
                        </a:cubicBezTo>
                        <a:cubicBezTo>
                          <a:pt x="147" y="401"/>
                          <a:pt x="144" y="380"/>
                          <a:pt x="157" y="368"/>
                        </a:cubicBezTo>
                        <a:cubicBezTo>
                          <a:pt x="195" y="331"/>
                          <a:pt x="220" y="288"/>
                          <a:pt x="258" y="251"/>
                        </a:cubicBezTo>
                        <a:cubicBezTo>
                          <a:pt x="289" y="154"/>
                          <a:pt x="249" y="243"/>
                          <a:pt x="325" y="167"/>
                        </a:cubicBezTo>
                        <a:cubicBezTo>
                          <a:pt x="339" y="153"/>
                          <a:pt x="346" y="133"/>
                          <a:pt x="358" y="117"/>
                        </a:cubicBezTo>
                        <a:cubicBezTo>
                          <a:pt x="396" y="70"/>
                          <a:pt x="392" y="91"/>
                          <a:pt x="442" y="50"/>
                        </a:cubicBezTo>
                        <a:cubicBezTo>
                          <a:pt x="454" y="40"/>
                          <a:pt x="460" y="22"/>
                          <a:pt x="475" y="16"/>
                        </a:cubicBezTo>
                        <a:cubicBezTo>
                          <a:pt x="507" y="4"/>
                          <a:pt x="542" y="5"/>
                          <a:pt x="576" y="0"/>
                        </a:cubicBezTo>
                        <a:cubicBezTo>
                          <a:pt x="677" y="11"/>
                          <a:pt x="766" y="18"/>
                          <a:pt x="861" y="50"/>
                        </a:cubicBezTo>
                        <a:cubicBezTo>
                          <a:pt x="912" y="128"/>
                          <a:pt x="878" y="83"/>
                          <a:pt x="961" y="167"/>
                        </a:cubicBezTo>
                        <a:cubicBezTo>
                          <a:pt x="972" y="178"/>
                          <a:pt x="994" y="201"/>
                          <a:pt x="994" y="201"/>
                        </a:cubicBezTo>
                        <a:cubicBezTo>
                          <a:pt x="1000" y="218"/>
                          <a:pt x="1001" y="237"/>
                          <a:pt x="1011" y="251"/>
                        </a:cubicBezTo>
                        <a:cubicBezTo>
                          <a:pt x="1029" y="277"/>
                          <a:pt x="1078" y="318"/>
                          <a:pt x="1078" y="318"/>
                        </a:cubicBezTo>
                        <a:cubicBezTo>
                          <a:pt x="1109" y="409"/>
                          <a:pt x="1129" y="475"/>
                          <a:pt x="1145" y="569"/>
                        </a:cubicBezTo>
                        <a:cubicBezTo>
                          <a:pt x="1158" y="803"/>
                          <a:pt x="1106" y="848"/>
                          <a:pt x="1229" y="971"/>
                        </a:cubicBezTo>
                        <a:cubicBezTo>
                          <a:pt x="1212" y="977"/>
                          <a:pt x="1196" y="983"/>
                          <a:pt x="1179" y="988"/>
                        </a:cubicBezTo>
                        <a:cubicBezTo>
                          <a:pt x="1157" y="994"/>
                          <a:pt x="1126" y="986"/>
                          <a:pt x="1112" y="1004"/>
                        </a:cubicBezTo>
                        <a:cubicBezTo>
                          <a:pt x="1074" y="1053"/>
                          <a:pt x="1170" y="1068"/>
                          <a:pt x="1179" y="1071"/>
                        </a:cubicBezTo>
                        <a:cubicBezTo>
                          <a:pt x="1168" y="1082"/>
                          <a:pt x="1161" y="1102"/>
                          <a:pt x="1145" y="1105"/>
                        </a:cubicBezTo>
                        <a:cubicBezTo>
                          <a:pt x="1128" y="1108"/>
                          <a:pt x="1111" y="1080"/>
                          <a:pt x="1095" y="1088"/>
                        </a:cubicBezTo>
                        <a:cubicBezTo>
                          <a:pt x="824" y="1224"/>
                          <a:pt x="1190" y="1142"/>
                          <a:pt x="911" y="1189"/>
                        </a:cubicBezTo>
                        <a:cubicBezTo>
                          <a:pt x="683" y="1143"/>
                          <a:pt x="958" y="1194"/>
                          <a:pt x="459" y="1155"/>
                        </a:cubicBezTo>
                        <a:cubicBezTo>
                          <a:pt x="429" y="1153"/>
                          <a:pt x="304" y="1109"/>
                          <a:pt x="291" y="1105"/>
                        </a:cubicBezTo>
                        <a:cubicBezTo>
                          <a:pt x="274" y="1099"/>
                          <a:pt x="241" y="1088"/>
                          <a:pt x="241" y="1088"/>
                        </a:cubicBezTo>
                        <a:cubicBezTo>
                          <a:pt x="203" y="1051"/>
                          <a:pt x="191" y="1055"/>
                          <a:pt x="224" y="1055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9900"/>
                      </a:gs>
                      <a:gs pos="100000">
                        <a:srgbClr val="FFCC00"/>
                      </a:gs>
                    </a:gsLst>
                    <a:lin ang="18900000" scaled="1"/>
                  </a:gradFill>
                  <a:ln w="28575" cmpd="sng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345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9205" y="6277"/>
                    <a:ext cx="811" cy="1255"/>
                  </a:xfrm>
                  <a:prstGeom prst="ellipse">
                    <a:avLst/>
                  </a:prstGeom>
                  <a:solidFill>
                    <a:srgbClr val="FFFFCC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93346" name="Group 16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266" y="6811"/>
                    <a:ext cx="686" cy="215"/>
                    <a:chOff x="5280" y="3873"/>
                    <a:chExt cx="5896" cy="1831"/>
                  </a:xfrm>
                </p:grpSpPr>
                <p:grpSp>
                  <p:nvGrpSpPr>
                    <p:cNvPr id="93347" name="Group 16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8460" y="3873"/>
                      <a:ext cx="2716" cy="1830"/>
                      <a:chOff x="8239" y="3829"/>
                      <a:chExt cx="2716" cy="1830"/>
                    </a:xfrm>
                  </p:grpSpPr>
                  <p:grpSp>
                    <p:nvGrpSpPr>
                      <p:cNvPr id="93348" name="Group 164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8239" y="3829"/>
                        <a:ext cx="2716" cy="1370"/>
                        <a:chOff x="8239" y="3895"/>
                        <a:chExt cx="2716" cy="1370"/>
                      </a:xfrm>
                    </p:grpSpPr>
                    <p:grpSp>
                      <p:nvGrpSpPr>
                        <p:cNvPr id="93349" name="Group 165"/>
                        <p:cNvGrpSpPr>
                          <a:grpSpLocks noChangeAspect="1"/>
                        </p:cNvGrpSpPr>
                        <p:nvPr/>
                      </p:nvGrpSpPr>
                      <p:grpSpPr bwMode="auto">
                        <a:xfrm>
                          <a:off x="8239" y="3895"/>
                          <a:ext cx="2403" cy="1370"/>
                          <a:chOff x="8239" y="3895"/>
                          <a:chExt cx="2403" cy="1370"/>
                        </a:xfrm>
                      </p:grpSpPr>
                      <p:sp>
                        <p:nvSpPr>
                          <p:cNvPr id="93350" name="Oval 166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 rot="20692398" flipH="1">
                            <a:off x="8239" y="3895"/>
                            <a:ext cx="2373" cy="1352"/>
                          </a:xfrm>
                          <a:prstGeom prst="ellipse">
                            <a:avLst/>
                          </a:prstGeom>
                          <a:gradFill rotWithShape="1">
                            <a:gsLst>
                              <a:gs pos="0">
                                <a:srgbClr val="FFFFCC"/>
                              </a:gs>
                              <a:gs pos="100000">
                                <a:srgbClr val="FFFFFF"/>
                              </a:gs>
                            </a:gsLst>
                            <a:lin ang="5400000" scaled="1"/>
                          </a:gra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3351" name="Oval 167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 rot="20692398" flipH="1">
                            <a:off x="8273" y="4247"/>
                            <a:ext cx="2369" cy="1018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3352" name="Oval 168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 flipH="1">
                            <a:off x="8919" y="4334"/>
                            <a:ext cx="912" cy="922"/>
                          </a:xfrm>
                          <a:prstGeom prst="ellipse">
                            <a:avLst/>
                          </a:prstGeom>
                          <a:gradFill rotWithShape="1">
                            <a:gsLst>
                              <a:gs pos="0">
                                <a:srgbClr val="9900FF">
                                  <a:alpha val="64999"/>
                                </a:srgbClr>
                              </a:gs>
                              <a:gs pos="100000">
                                <a:srgbClr val="3366FF">
                                  <a:alpha val="84000"/>
                                </a:srgbClr>
                              </a:gs>
                            </a:gsLst>
                            <a:path path="shape">
                              <a:fillToRect l="50000" t="50000" r="50000" b="50000"/>
                            </a:path>
                          </a:gra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3353" name="Oval 169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>
                            <a:off x="9143" y="4622"/>
                            <a:ext cx="410" cy="410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93354" name="Freeform 170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8560" y="4187"/>
                          <a:ext cx="2395" cy="603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400"/>
                            </a:cxn>
                            <a:cxn ang="0">
                              <a:pos x="27" y="480"/>
                            </a:cxn>
                            <a:cxn ang="0">
                              <a:pos x="147" y="546"/>
                            </a:cxn>
                            <a:cxn ang="0">
                              <a:pos x="373" y="560"/>
                            </a:cxn>
                            <a:cxn ang="0">
                              <a:pos x="333" y="546"/>
                            </a:cxn>
                            <a:cxn ang="0">
                              <a:pos x="293" y="520"/>
                            </a:cxn>
                            <a:cxn ang="0">
                              <a:pos x="240" y="440"/>
                            </a:cxn>
                            <a:cxn ang="0">
                              <a:pos x="227" y="400"/>
                            </a:cxn>
                            <a:cxn ang="0">
                              <a:pos x="320" y="413"/>
                            </a:cxn>
                            <a:cxn ang="0">
                              <a:pos x="440" y="453"/>
                            </a:cxn>
                            <a:cxn ang="0">
                              <a:pos x="480" y="466"/>
                            </a:cxn>
                            <a:cxn ang="0">
                              <a:pos x="520" y="480"/>
                            </a:cxn>
                            <a:cxn ang="0">
                              <a:pos x="640" y="466"/>
                            </a:cxn>
                            <a:cxn ang="0">
                              <a:pos x="560" y="413"/>
                            </a:cxn>
                            <a:cxn ang="0">
                              <a:pos x="493" y="333"/>
                            </a:cxn>
                            <a:cxn ang="0">
                              <a:pos x="653" y="360"/>
                            </a:cxn>
                            <a:cxn ang="0">
                              <a:pos x="693" y="373"/>
                            </a:cxn>
                            <a:cxn ang="0">
                              <a:pos x="733" y="386"/>
                            </a:cxn>
                            <a:cxn ang="0">
                              <a:pos x="960" y="373"/>
                            </a:cxn>
                            <a:cxn ang="0">
                              <a:pos x="920" y="360"/>
                            </a:cxn>
                            <a:cxn ang="0">
                              <a:pos x="813" y="253"/>
                            </a:cxn>
                            <a:cxn ang="0">
                              <a:pos x="827" y="213"/>
                            </a:cxn>
                            <a:cxn ang="0">
                              <a:pos x="947" y="253"/>
                            </a:cxn>
                            <a:cxn ang="0">
                              <a:pos x="1200" y="320"/>
                            </a:cxn>
                            <a:cxn ang="0">
                              <a:pos x="1360" y="306"/>
                            </a:cxn>
                            <a:cxn ang="0">
                              <a:pos x="1280" y="280"/>
                            </a:cxn>
                            <a:cxn ang="0">
                              <a:pos x="1240" y="266"/>
                            </a:cxn>
                            <a:cxn ang="0">
                              <a:pos x="1200" y="253"/>
                            </a:cxn>
                            <a:cxn ang="0">
                              <a:pos x="1133" y="186"/>
                            </a:cxn>
                            <a:cxn ang="0">
                              <a:pos x="1093" y="146"/>
                            </a:cxn>
                            <a:cxn ang="0">
                              <a:pos x="1200" y="160"/>
                            </a:cxn>
                            <a:cxn ang="0">
                              <a:pos x="1747" y="266"/>
                            </a:cxn>
                            <a:cxn ang="0">
                              <a:pos x="1813" y="253"/>
                            </a:cxn>
                            <a:cxn ang="0">
                              <a:pos x="1733" y="226"/>
                            </a:cxn>
                            <a:cxn ang="0">
                              <a:pos x="1693" y="213"/>
                            </a:cxn>
                            <a:cxn ang="0">
                              <a:pos x="1653" y="146"/>
                            </a:cxn>
                            <a:cxn ang="0">
                              <a:pos x="2200" y="280"/>
                            </a:cxn>
                            <a:cxn ang="0">
                              <a:pos x="2293" y="240"/>
                            </a:cxn>
                            <a:cxn ang="0">
                              <a:pos x="2213" y="226"/>
                            </a:cxn>
                            <a:cxn ang="0">
                              <a:pos x="2000" y="160"/>
                            </a:cxn>
                            <a:cxn ang="0">
                              <a:pos x="1893" y="93"/>
                            </a:cxn>
                            <a:cxn ang="0">
                              <a:pos x="1853" y="80"/>
                            </a:cxn>
                            <a:cxn ang="0">
                              <a:pos x="1480" y="0"/>
                            </a:cxn>
                            <a:cxn ang="0">
                              <a:pos x="1040" y="13"/>
                            </a:cxn>
                            <a:cxn ang="0">
                              <a:pos x="707" y="66"/>
                            </a:cxn>
                            <a:cxn ang="0">
                              <a:pos x="520" y="120"/>
                            </a:cxn>
                            <a:cxn ang="0">
                              <a:pos x="360" y="213"/>
                            </a:cxn>
                            <a:cxn ang="0">
                              <a:pos x="280" y="266"/>
                            </a:cxn>
                            <a:cxn ang="0">
                              <a:pos x="240" y="280"/>
                            </a:cxn>
                            <a:cxn ang="0">
                              <a:pos x="80" y="373"/>
                            </a:cxn>
                            <a:cxn ang="0">
                              <a:pos x="40" y="400"/>
                            </a:cxn>
                            <a:cxn ang="0">
                              <a:pos x="0" y="400"/>
                            </a:cxn>
                          </a:cxnLst>
                          <a:rect l="0" t="0" r="r" b="b"/>
                          <a:pathLst>
                            <a:path w="2395" h="603">
                              <a:moveTo>
                                <a:pt x="0" y="400"/>
                              </a:moveTo>
                              <a:cubicBezTo>
                                <a:pt x="9" y="427"/>
                                <a:pt x="9" y="458"/>
                                <a:pt x="27" y="480"/>
                              </a:cubicBezTo>
                              <a:cubicBezTo>
                                <a:pt x="61" y="522"/>
                                <a:pt x="102" y="531"/>
                                <a:pt x="147" y="546"/>
                              </a:cubicBezTo>
                              <a:cubicBezTo>
                                <a:pt x="232" y="603"/>
                                <a:pt x="198" y="592"/>
                                <a:pt x="373" y="560"/>
                              </a:cubicBezTo>
                              <a:cubicBezTo>
                                <a:pt x="387" y="557"/>
                                <a:pt x="346" y="552"/>
                                <a:pt x="333" y="546"/>
                              </a:cubicBezTo>
                              <a:cubicBezTo>
                                <a:pt x="319" y="539"/>
                                <a:pt x="306" y="529"/>
                                <a:pt x="293" y="520"/>
                              </a:cubicBezTo>
                              <a:cubicBezTo>
                                <a:pt x="275" y="493"/>
                                <a:pt x="258" y="467"/>
                                <a:pt x="240" y="440"/>
                              </a:cubicBezTo>
                              <a:cubicBezTo>
                                <a:pt x="232" y="428"/>
                                <a:pt x="214" y="404"/>
                                <a:pt x="227" y="400"/>
                              </a:cubicBezTo>
                              <a:cubicBezTo>
                                <a:pt x="257" y="390"/>
                                <a:pt x="289" y="409"/>
                                <a:pt x="320" y="413"/>
                              </a:cubicBezTo>
                              <a:cubicBezTo>
                                <a:pt x="413" y="444"/>
                                <a:pt x="373" y="431"/>
                                <a:pt x="440" y="453"/>
                              </a:cubicBezTo>
                              <a:cubicBezTo>
                                <a:pt x="453" y="457"/>
                                <a:pt x="467" y="462"/>
                                <a:pt x="480" y="466"/>
                              </a:cubicBezTo>
                              <a:cubicBezTo>
                                <a:pt x="493" y="471"/>
                                <a:pt x="520" y="480"/>
                                <a:pt x="520" y="480"/>
                              </a:cubicBezTo>
                              <a:cubicBezTo>
                                <a:pt x="560" y="475"/>
                                <a:pt x="619" y="501"/>
                                <a:pt x="640" y="466"/>
                              </a:cubicBezTo>
                              <a:cubicBezTo>
                                <a:pt x="656" y="439"/>
                                <a:pt x="583" y="436"/>
                                <a:pt x="560" y="413"/>
                              </a:cubicBezTo>
                              <a:cubicBezTo>
                                <a:pt x="509" y="362"/>
                                <a:pt x="531" y="389"/>
                                <a:pt x="493" y="333"/>
                              </a:cubicBezTo>
                              <a:cubicBezTo>
                                <a:pt x="559" y="312"/>
                                <a:pt x="592" y="339"/>
                                <a:pt x="653" y="360"/>
                              </a:cubicBezTo>
                              <a:cubicBezTo>
                                <a:pt x="666" y="364"/>
                                <a:pt x="680" y="369"/>
                                <a:pt x="693" y="373"/>
                              </a:cubicBezTo>
                              <a:cubicBezTo>
                                <a:pt x="706" y="377"/>
                                <a:pt x="733" y="386"/>
                                <a:pt x="733" y="386"/>
                              </a:cubicBezTo>
                              <a:cubicBezTo>
                                <a:pt x="809" y="382"/>
                                <a:pt x="885" y="383"/>
                                <a:pt x="960" y="373"/>
                              </a:cubicBezTo>
                              <a:cubicBezTo>
                                <a:pt x="974" y="371"/>
                                <a:pt x="932" y="368"/>
                                <a:pt x="920" y="360"/>
                              </a:cubicBezTo>
                              <a:cubicBezTo>
                                <a:pt x="875" y="330"/>
                                <a:pt x="858" y="284"/>
                                <a:pt x="813" y="253"/>
                              </a:cubicBezTo>
                              <a:cubicBezTo>
                                <a:pt x="818" y="240"/>
                                <a:pt x="813" y="215"/>
                                <a:pt x="827" y="213"/>
                              </a:cubicBezTo>
                              <a:cubicBezTo>
                                <a:pt x="869" y="207"/>
                                <a:pt x="907" y="240"/>
                                <a:pt x="947" y="253"/>
                              </a:cubicBezTo>
                              <a:cubicBezTo>
                                <a:pt x="1034" y="281"/>
                                <a:pt x="1110" y="306"/>
                                <a:pt x="1200" y="320"/>
                              </a:cubicBezTo>
                              <a:cubicBezTo>
                                <a:pt x="1253" y="315"/>
                                <a:pt x="1312" y="330"/>
                                <a:pt x="1360" y="306"/>
                              </a:cubicBezTo>
                              <a:cubicBezTo>
                                <a:pt x="1385" y="293"/>
                                <a:pt x="1307" y="289"/>
                                <a:pt x="1280" y="280"/>
                              </a:cubicBezTo>
                              <a:cubicBezTo>
                                <a:pt x="1267" y="276"/>
                                <a:pt x="1253" y="271"/>
                                <a:pt x="1240" y="266"/>
                              </a:cubicBezTo>
                              <a:cubicBezTo>
                                <a:pt x="1227" y="262"/>
                                <a:pt x="1200" y="253"/>
                                <a:pt x="1200" y="253"/>
                              </a:cubicBezTo>
                              <a:cubicBezTo>
                                <a:pt x="1127" y="204"/>
                                <a:pt x="1189" y="253"/>
                                <a:pt x="1133" y="186"/>
                              </a:cubicBezTo>
                              <a:cubicBezTo>
                                <a:pt x="1121" y="172"/>
                                <a:pt x="1075" y="153"/>
                                <a:pt x="1093" y="146"/>
                              </a:cubicBezTo>
                              <a:cubicBezTo>
                                <a:pt x="1127" y="133"/>
                                <a:pt x="1164" y="155"/>
                                <a:pt x="1200" y="160"/>
                              </a:cubicBezTo>
                              <a:cubicBezTo>
                                <a:pt x="1377" y="218"/>
                                <a:pt x="1564" y="236"/>
                                <a:pt x="1747" y="266"/>
                              </a:cubicBezTo>
                              <a:cubicBezTo>
                                <a:pt x="1769" y="262"/>
                                <a:pt x="1820" y="274"/>
                                <a:pt x="1813" y="253"/>
                              </a:cubicBezTo>
                              <a:cubicBezTo>
                                <a:pt x="1804" y="226"/>
                                <a:pt x="1760" y="235"/>
                                <a:pt x="1733" y="226"/>
                              </a:cubicBezTo>
                              <a:cubicBezTo>
                                <a:pt x="1720" y="222"/>
                                <a:pt x="1693" y="213"/>
                                <a:pt x="1693" y="213"/>
                              </a:cubicBezTo>
                              <a:cubicBezTo>
                                <a:pt x="1601" y="152"/>
                                <a:pt x="1583" y="171"/>
                                <a:pt x="1653" y="146"/>
                              </a:cubicBezTo>
                              <a:cubicBezTo>
                                <a:pt x="1804" y="248"/>
                                <a:pt x="2026" y="266"/>
                                <a:pt x="2200" y="280"/>
                              </a:cubicBezTo>
                              <a:cubicBezTo>
                                <a:pt x="2284" y="263"/>
                                <a:pt x="2395" y="263"/>
                                <a:pt x="2293" y="240"/>
                              </a:cubicBezTo>
                              <a:cubicBezTo>
                                <a:pt x="2267" y="234"/>
                                <a:pt x="2239" y="233"/>
                                <a:pt x="2213" y="226"/>
                              </a:cubicBezTo>
                              <a:cubicBezTo>
                                <a:pt x="2143" y="209"/>
                                <a:pt x="2069" y="182"/>
                                <a:pt x="2000" y="160"/>
                              </a:cubicBezTo>
                              <a:cubicBezTo>
                                <a:pt x="1957" y="97"/>
                                <a:pt x="1988" y="125"/>
                                <a:pt x="1893" y="93"/>
                              </a:cubicBezTo>
                              <a:cubicBezTo>
                                <a:pt x="1880" y="89"/>
                                <a:pt x="1853" y="80"/>
                                <a:pt x="1853" y="80"/>
                              </a:cubicBezTo>
                              <a:cubicBezTo>
                                <a:pt x="1755" y="14"/>
                                <a:pt x="1594" y="12"/>
                                <a:pt x="1480" y="0"/>
                              </a:cubicBezTo>
                              <a:cubicBezTo>
                                <a:pt x="1333" y="4"/>
                                <a:pt x="1187" y="6"/>
                                <a:pt x="1040" y="13"/>
                              </a:cubicBezTo>
                              <a:cubicBezTo>
                                <a:pt x="929" y="18"/>
                                <a:pt x="818" y="52"/>
                                <a:pt x="707" y="66"/>
                              </a:cubicBezTo>
                              <a:cubicBezTo>
                                <a:pt x="649" y="81"/>
                                <a:pt x="572" y="91"/>
                                <a:pt x="520" y="120"/>
                              </a:cubicBezTo>
                              <a:cubicBezTo>
                                <a:pt x="461" y="153"/>
                                <a:pt x="423" y="193"/>
                                <a:pt x="360" y="213"/>
                              </a:cubicBezTo>
                              <a:cubicBezTo>
                                <a:pt x="333" y="231"/>
                                <a:pt x="310" y="255"/>
                                <a:pt x="280" y="266"/>
                              </a:cubicBezTo>
                              <a:cubicBezTo>
                                <a:pt x="267" y="271"/>
                                <a:pt x="252" y="273"/>
                                <a:pt x="240" y="280"/>
                              </a:cubicBezTo>
                              <a:cubicBezTo>
                                <a:pt x="181" y="313"/>
                                <a:pt x="143" y="353"/>
                                <a:pt x="80" y="373"/>
                              </a:cubicBezTo>
                              <a:cubicBezTo>
                                <a:pt x="67" y="382"/>
                                <a:pt x="50" y="387"/>
                                <a:pt x="40" y="400"/>
                              </a:cubicBezTo>
                              <a:cubicBezTo>
                                <a:pt x="10" y="438"/>
                                <a:pt x="48" y="472"/>
                                <a:pt x="0" y="400"/>
                              </a:cubicBezTo>
                              <a:close/>
                            </a:path>
                          </a:pathLst>
                        </a:custGeom>
                        <a:gradFill rotWithShape="1">
                          <a:gsLst>
                            <a:gs pos="0">
                              <a:srgbClr val="CC9900"/>
                            </a:gs>
                            <a:gs pos="100000">
                              <a:srgbClr val="CC9900">
                                <a:gamma/>
                                <a:shade val="46275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93355" name="Freeform 171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773" y="4733"/>
                        <a:ext cx="1974" cy="9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69"/>
                          </a:cxn>
                          <a:cxn ang="0">
                            <a:pos x="134" y="695"/>
                          </a:cxn>
                          <a:cxn ang="0">
                            <a:pos x="147" y="789"/>
                          </a:cxn>
                          <a:cxn ang="0">
                            <a:pos x="107" y="912"/>
                          </a:cxn>
                          <a:cxn ang="0">
                            <a:pos x="147" y="855"/>
                          </a:cxn>
                          <a:cxn ang="0">
                            <a:pos x="174" y="775"/>
                          </a:cxn>
                          <a:cxn ang="0">
                            <a:pos x="187" y="735"/>
                          </a:cxn>
                          <a:cxn ang="0">
                            <a:pos x="174" y="615"/>
                          </a:cxn>
                          <a:cxn ang="0">
                            <a:pos x="267" y="575"/>
                          </a:cxn>
                          <a:cxn ang="0">
                            <a:pos x="467" y="549"/>
                          </a:cxn>
                          <a:cxn ang="0">
                            <a:pos x="547" y="709"/>
                          </a:cxn>
                          <a:cxn ang="0">
                            <a:pos x="560" y="749"/>
                          </a:cxn>
                          <a:cxn ang="0">
                            <a:pos x="534" y="829"/>
                          </a:cxn>
                          <a:cxn ang="0">
                            <a:pos x="560" y="829"/>
                          </a:cxn>
                          <a:cxn ang="0">
                            <a:pos x="587" y="789"/>
                          </a:cxn>
                          <a:cxn ang="0">
                            <a:pos x="572" y="557"/>
                          </a:cxn>
                          <a:cxn ang="0">
                            <a:pos x="802" y="497"/>
                          </a:cxn>
                          <a:cxn ang="0">
                            <a:pos x="920" y="509"/>
                          </a:cxn>
                          <a:cxn ang="0">
                            <a:pos x="1000" y="602"/>
                          </a:cxn>
                          <a:cxn ang="0">
                            <a:pos x="1107" y="709"/>
                          </a:cxn>
                          <a:cxn ang="0">
                            <a:pos x="1247" y="692"/>
                          </a:cxn>
                          <a:cxn ang="0">
                            <a:pos x="1134" y="682"/>
                          </a:cxn>
                          <a:cxn ang="0">
                            <a:pos x="1107" y="642"/>
                          </a:cxn>
                          <a:cxn ang="0">
                            <a:pos x="1027" y="589"/>
                          </a:cxn>
                          <a:cxn ang="0">
                            <a:pos x="1000" y="549"/>
                          </a:cxn>
                          <a:cxn ang="0">
                            <a:pos x="974" y="469"/>
                          </a:cxn>
                          <a:cxn ang="0">
                            <a:pos x="1214" y="349"/>
                          </a:cxn>
                          <a:cxn ang="0">
                            <a:pos x="1254" y="322"/>
                          </a:cxn>
                          <a:cxn ang="0">
                            <a:pos x="1387" y="442"/>
                          </a:cxn>
                          <a:cxn ang="0">
                            <a:pos x="1614" y="495"/>
                          </a:cxn>
                          <a:cxn ang="0">
                            <a:pos x="1782" y="457"/>
                          </a:cxn>
                          <a:cxn ang="0">
                            <a:pos x="1640" y="469"/>
                          </a:cxn>
                          <a:cxn ang="0">
                            <a:pos x="1600" y="442"/>
                          </a:cxn>
                          <a:cxn ang="0">
                            <a:pos x="1492" y="367"/>
                          </a:cxn>
                          <a:cxn ang="0">
                            <a:pos x="1454" y="295"/>
                          </a:cxn>
                          <a:cxn ang="0">
                            <a:pos x="1457" y="257"/>
                          </a:cxn>
                          <a:cxn ang="0">
                            <a:pos x="1487" y="242"/>
                          </a:cxn>
                          <a:cxn ang="0">
                            <a:pos x="1537" y="197"/>
                          </a:cxn>
                          <a:cxn ang="0">
                            <a:pos x="1692" y="117"/>
                          </a:cxn>
                          <a:cxn ang="0">
                            <a:pos x="1854" y="189"/>
                          </a:cxn>
                          <a:cxn ang="0">
                            <a:pos x="1974" y="175"/>
                          </a:cxn>
                          <a:cxn ang="0">
                            <a:pos x="1760" y="135"/>
                          </a:cxn>
                          <a:cxn ang="0">
                            <a:pos x="1654" y="40"/>
                          </a:cxn>
                          <a:cxn ang="0">
                            <a:pos x="1577" y="102"/>
                          </a:cxn>
                          <a:cxn ang="0">
                            <a:pos x="1497" y="152"/>
                          </a:cxn>
                          <a:cxn ang="0">
                            <a:pos x="1267" y="282"/>
                          </a:cxn>
                          <a:cxn ang="0">
                            <a:pos x="1187" y="309"/>
                          </a:cxn>
                          <a:cxn ang="0">
                            <a:pos x="1147" y="322"/>
                          </a:cxn>
                          <a:cxn ang="0">
                            <a:pos x="1107" y="349"/>
                          </a:cxn>
                          <a:cxn ang="0">
                            <a:pos x="1027" y="375"/>
                          </a:cxn>
                          <a:cxn ang="0">
                            <a:pos x="854" y="442"/>
                          </a:cxn>
                          <a:cxn ang="0">
                            <a:pos x="334" y="522"/>
                          </a:cxn>
                          <a:cxn ang="0">
                            <a:pos x="267" y="522"/>
                          </a:cxn>
                          <a:cxn ang="0">
                            <a:pos x="160" y="535"/>
                          </a:cxn>
                          <a:cxn ang="0">
                            <a:pos x="40" y="522"/>
                          </a:cxn>
                          <a:cxn ang="0">
                            <a:pos x="27" y="482"/>
                          </a:cxn>
                          <a:cxn ang="0">
                            <a:pos x="0" y="469"/>
                          </a:cxn>
                        </a:cxnLst>
                        <a:rect l="0" t="0" r="r" b="b"/>
                        <a:pathLst>
                          <a:path w="1974" h="926">
                            <a:moveTo>
                              <a:pt x="0" y="469"/>
                            </a:moveTo>
                            <a:cubicBezTo>
                              <a:pt x="55" y="542"/>
                              <a:pt x="104" y="609"/>
                              <a:pt x="134" y="695"/>
                            </a:cubicBezTo>
                            <a:cubicBezTo>
                              <a:pt x="138" y="726"/>
                              <a:pt x="147" y="757"/>
                              <a:pt x="147" y="789"/>
                            </a:cubicBezTo>
                            <a:cubicBezTo>
                              <a:pt x="147" y="820"/>
                              <a:pt x="92" y="882"/>
                              <a:pt x="107" y="912"/>
                            </a:cubicBezTo>
                            <a:cubicBezTo>
                              <a:pt x="114" y="926"/>
                              <a:pt x="138" y="868"/>
                              <a:pt x="147" y="855"/>
                            </a:cubicBezTo>
                            <a:cubicBezTo>
                              <a:pt x="156" y="828"/>
                              <a:pt x="165" y="802"/>
                              <a:pt x="174" y="775"/>
                            </a:cubicBezTo>
                            <a:cubicBezTo>
                              <a:pt x="178" y="762"/>
                              <a:pt x="187" y="735"/>
                              <a:pt x="187" y="735"/>
                            </a:cubicBezTo>
                            <a:cubicBezTo>
                              <a:pt x="183" y="695"/>
                              <a:pt x="167" y="655"/>
                              <a:pt x="174" y="615"/>
                            </a:cubicBezTo>
                            <a:cubicBezTo>
                              <a:pt x="178" y="594"/>
                              <a:pt x="258" y="576"/>
                              <a:pt x="267" y="575"/>
                            </a:cubicBezTo>
                            <a:cubicBezTo>
                              <a:pt x="574" y="530"/>
                              <a:pt x="279" y="585"/>
                              <a:pt x="467" y="549"/>
                            </a:cubicBezTo>
                            <a:cubicBezTo>
                              <a:pt x="534" y="651"/>
                              <a:pt x="511" y="600"/>
                              <a:pt x="547" y="709"/>
                            </a:cubicBezTo>
                            <a:cubicBezTo>
                              <a:pt x="551" y="722"/>
                              <a:pt x="560" y="749"/>
                              <a:pt x="560" y="749"/>
                            </a:cubicBezTo>
                            <a:cubicBezTo>
                              <a:pt x="551" y="776"/>
                              <a:pt x="543" y="802"/>
                              <a:pt x="534" y="829"/>
                            </a:cubicBezTo>
                            <a:cubicBezTo>
                              <a:pt x="519" y="873"/>
                              <a:pt x="503" y="898"/>
                              <a:pt x="560" y="829"/>
                            </a:cubicBezTo>
                            <a:cubicBezTo>
                              <a:pt x="570" y="817"/>
                              <a:pt x="578" y="802"/>
                              <a:pt x="587" y="789"/>
                            </a:cubicBezTo>
                            <a:cubicBezTo>
                              <a:pt x="608" y="725"/>
                              <a:pt x="588" y="621"/>
                              <a:pt x="572" y="557"/>
                            </a:cubicBezTo>
                            <a:cubicBezTo>
                              <a:pt x="645" y="532"/>
                              <a:pt x="726" y="512"/>
                              <a:pt x="802" y="497"/>
                            </a:cubicBezTo>
                            <a:cubicBezTo>
                              <a:pt x="927" y="472"/>
                              <a:pt x="838" y="536"/>
                              <a:pt x="920" y="509"/>
                            </a:cubicBezTo>
                            <a:cubicBezTo>
                              <a:pt x="989" y="531"/>
                              <a:pt x="957" y="550"/>
                              <a:pt x="1000" y="602"/>
                            </a:cubicBezTo>
                            <a:cubicBezTo>
                              <a:pt x="1033" y="642"/>
                              <a:pt x="1085" y="714"/>
                              <a:pt x="1107" y="709"/>
                            </a:cubicBezTo>
                            <a:cubicBezTo>
                              <a:pt x="1129" y="704"/>
                              <a:pt x="1231" y="708"/>
                              <a:pt x="1247" y="692"/>
                            </a:cubicBezTo>
                            <a:cubicBezTo>
                              <a:pt x="1257" y="682"/>
                              <a:pt x="1147" y="692"/>
                              <a:pt x="1134" y="682"/>
                            </a:cubicBezTo>
                            <a:cubicBezTo>
                              <a:pt x="1121" y="672"/>
                              <a:pt x="1119" y="653"/>
                              <a:pt x="1107" y="642"/>
                            </a:cubicBezTo>
                            <a:cubicBezTo>
                              <a:pt x="1083" y="621"/>
                              <a:pt x="1027" y="589"/>
                              <a:pt x="1027" y="589"/>
                            </a:cubicBezTo>
                            <a:cubicBezTo>
                              <a:pt x="1018" y="576"/>
                              <a:pt x="1006" y="564"/>
                              <a:pt x="1000" y="549"/>
                            </a:cubicBezTo>
                            <a:cubicBezTo>
                              <a:pt x="989" y="523"/>
                              <a:pt x="974" y="469"/>
                              <a:pt x="974" y="469"/>
                            </a:cubicBezTo>
                            <a:cubicBezTo>
                              <a:pt x="1010" y="436"/>
                              <a:pt x="1167" y="373"/>
                              <a:pt x="1214" y="349"/>
                            </a:cubicBezTo>
                            <a:cubicBezTo>
                              <a:pt x="1227" y="340"/>
                              <a:pt x="1254" y="322"/>
                              <a:pt x="1254" y="322"/>
                            </a:cubicBezTo>
                            <a:cubicBezTo>
                              <a:pt x="1337" y="349"/>
                              <a:pt x="1308" y="407"/>
                              <a:pt x="1387" y="442"/>
                            </a:cubicBezTo>
                            <a:cubicBezTo>
                              <a:pt x="1466" y="477"/>
                              <a:pt x="1529" y="485"/>
                              <a:pt x="1614" y="495"/>
                            </a:cubicBezTo>
                            <a:cubicBezTo>
                              <a:pt x="1636" y="491"/>
                              <a:pt x="1766" y="473"/>
                              <a:pt x="1782" y="457"/>
                            </a:cubicBezTo>
                            <a:cubicBezTo>
                              <a:pt x="1792" y="447"/>
                              <a:pt x="1653" y="475"/>
                              <a:pt x="1640" y="469"/>
                            </a:cubicBezTo>
                            <a:cubicBezTo>
                              <a:pt x="1626" y="462"/>
                              <a:pt x="1612" y="452"/>
                              <a:pt x="1600" y="442"/>
                            </a:cubicBezTo>
                            <a:cubicBezTo>
                              <a:pt x="1580" y="423"/>
                              <a:pt x="1516" y="391"/>
                              <a:pt x="1492" y="367"/>
                            </a:cubicBezTo>
                            <a:cubicBezTo>
                              <a:pt x="1468" y="343"/>
                              <a:pt x="1460" y="313"/>
                              <a:pt x="1454" y="295"/>
                            </a:cubicBezTo>
                            <a:cubicBezTo>
                              <a:pt x="1503" y="263"/>
                              <a:pt x="1402" y="276"/>
                              <a:pt x="1457" y="257"/>
                            </a:cubicBezTo>
                            <a:cubicBezTo>
                              <a:pt x="1481" y="242"/>
                              <a:pt x="1474" y="252"/>
                              <a:pt x="1487" y="242"/>
                            </a:cubicBezTo>
                            <a:cubicBezTo>
                              <a:pt x="1500" y="232"/>
                              <a:pt x="1503" y="218"/>
                              <a:pt x="1537" y="197"/>
                            </a:cubicBezTo>
                            <a:cubicBezTo>
                              <a:pt x="1571" y="176"/>
                              <a:pt x="1639" y="118"/>
                              <a:pt x="1692" y="117"/>
                            </a:cubicBezTo>
                            <a:cubicBezTo>
                              <a:pt x="1750" y="136"/>
                              <a:pt x="1789" y="212"/>
                              <a:pt x="1854" y="189"/>
                            </a:cubicBezTo>
                            <a:cubicBezTo>
                              <a:pt x="1919" y="166"/>
                              <a:pt x="1909" y="198"/>
                              <a:pt x="1974" y="175"/>
                            </a:cubicBezTo>
                            <a:cubicBezTo>
                              <a:pt x="1902" y="161"/>
                              <a:pt x="1829" y="159"/>
                              <a:pt x="1760" y="135"/>
                            </a:cubicBezTo>
                            <a:cubicBezTo>
                              <a:pt x="1713" y="88"/>
                              <a:pt x="1721" y="18"/>
                              <a:pt x="1654" y="40"/>
                            </a:cubicBezTo>
                            <a:cubicBezTo>
                              <a:pt x="1694" y="0"/>
                              <a:pt x="1624" y="81"/>
                              <a:pt x="1577" y="102"/>
                            </a:cubicBezTo>
                            <a:cubicBezTo>
                              <a:pt x="1551" y="113"/>
                              <a:pt x="1497" y="152"/>
                              <a:pt x="1497" y="152"/>
                            </a:cubicBezTo>
                            <a:cubicBezTo>
                              <a:pt x="1408" y="212"/>
                              <a:pt x="1367" y="249"/>
                              <a:pt x="1267" y="282"/>
                            </a:cubicBezTo>
                            <a:cubicBezTo>
                              <a:pt x="1161" y="317"/>
                              <a:pt x="1293" y="273"/>
                              <a:pt x="1187" y="309"/>
                            </a:cubicBezTo>
                            <a:cubicBezTo>
                              <a:pt x="1174" y="313"/>
                              <a:pt x="1147" y="322"/>
                              <a:pt x="1147" y="322"/>
                            </a:cubicBezTo>
                            <a:cubicBezTo>
                              <a:pt x="1134" y="331"/>
                              <a:pt x="1122" y="343"/>
                              <a:pt x="1107" y="349"/>
                            </a:cubicBezTo>
                            <a:cubicBezTo>
                              <a:pt x="1081" y="360"/>
                              <a:pt x="1027" y="375"/>
                              <a:pt x="1027" y="375"/>
                            </a:cubicBezTo>
                            <a:cubicBezTo>
                              <a:pt x="974" y="411"/>
                              <a:pt x="916" y="421"/>
                              <a:pt x="854" y="442"/>
                            </a:cubicBezTo>
                            <a:cubicBezTo>
                              <a:pt x="681" y="500"/>
                              <a:pt x="518" y="511"/>
                              <a:pt x="334" y="522"/>
                            </a:cubicBezTo>
                            <a:cubicBezTo>
                              <a:pt x="238" y="534"/>
                              <a:pt x="296" y="520"/>
                              <a:pt x="267" y="522"/>
                            </a:cubicBezTo>
                            <a:cubicBezTo>
                              <a:pt x="238" y="524"/>
                              <a:pt x="198" y="535"/>
                              <a:pt x="160" y="535"/>
                            </a:cubicBezTo>
                            <a:cubicBezTo>
                              <a:pt x="120" y="531"/>
                              <a:pt x="77" y="537"/>
                              <a:pt x="40" y="522"/>
                            </a:cubicBezTo>
                            <a:cubicBezTo>
                              <a:pt x="27" y="517"/>
                              <a:pt x="35" y="493"/>
                              <a:pt x="27" y="482"/>
                            </a:cubicBezTo>
                            <a:cubicBezTo>
                              <a:pt x="21" y="474"/>
                              <a:pt x="9" y="473"/>
                              <a:pt x="0" y="469"/>
                            </a:cubicBez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9900"/>
                          </a:gs>
                          <a:gs pos="100000">
                            <a:srgbClr val="CC990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3356" name="Group 172"/>
                    <p:cNvGrpSpPr>
                      <a:grpSpLocks noChangeAspect="1"/>
                    </p:cNvGrpSpPr>
                    <p:nvPr/>
                  </p:nvGrpSpPr>
                  <p:grpSpPr bwMode="auto">
                    <a:xfrm flipH="1">
                      <a:off x="5280" y="3874"/>
                      <a:ext cx="2716" cy="1830"/>
                      <a:chOff x="8239" y="3829"/>
                      <a:chExt cx="2716" cy="1830"/>
                    </a:xfrm>
                  </p:grpSpPr>
                  <p:grpSp>
                    <p:nvGrpSpPr>
                      <p:cNvPr id="93357" name="Group 173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8239" y="3829"/>
                        <a:ext cx="2716" cy="1370"/>
                        <a:chOff x="8239" y="3895"/>
                        <a:chExt cx="2716" cy="1370"/>
                      </a:xfrm>
                    </p:grpSpPr>
                    <p:grpSp>
                      <p:nvGrpSpPr>
                        <p:cNvPr id="93358" name="Group 174"/>
                        <p:cNvGrpSpPr>
                          <a:grpSpLocks noChangeAspect="1"/>
                        </p:cNvGrpSpPr>
                        <p:nvPr/>
                      </p:nvGrpSpPr>
                      <p:grpSpPr bwMode="auto">
                        <a:xfrm>
                          <a:off x="8239" y="3895"/>
                          <a:ext cx="2403" cy="1370"/>
                          <a:chOff x="8239" y="3895"/>
                          <a:chExt cx="2403" cy="1370"/>
                        </a:xfrm>
                      </p:grpSpPr>
                      <p:sp>
                        <p:nvSpPr>
                          <p:cNvPr id="93359" name="Oval 175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 rot="20692398" flipH="1">
                            <a:off x="8239" y="3895"/>
                            <a:ext cx="2373" cy="1352"/>
                          </a:xfrm>
                          <a:prstGeom prst="ellipse">
                            <a:avLst/>
                          </a:prstGeom>
                          <a:gradFill rotWithShape="1">
                            <a:gsLst>
                              <a:gs pos="0">
                                <a:srgbClr val="FFFFCC"/>
                              </a:gs>
                              <a:gs pos="100000">
                                <a:srgbClr val="FFFFFF"/>
                              </a:gs>
                            </a:gsLst>
                            <a:lin ang="5400000" scaled="1"/>
                          </a:gra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3360" name="Oval 176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 rot="20692398" flipH="1">
                            <a:off x="8273" y="4247"/>
                            <a:ext cx="2369" cy="1018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3361" name="Oval 177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 flipH="1">
                            <a:off x="8919" y="4334"/>
                            <a:ext cx="912" cy="922"/>
                          </a:xfrm>
                          <a:prstGeom prst="ellipse">
                            <a:avLst/>
                          </a:prstGeom>
                          <a:gradFill rotWithShape="1">
                            <a:gsLst>
                              <a:gs pos="0">
                                <a:srgbClr val="9900FF">
                                  <a:alpha val="64999"/>
                                </a:srgbClr>
                              </a:gs>
                              <a:gs pos="100000">
                                <a:srgbClr val="3366FF">
                                  <a:alpha val="84000"/>
                                </a:srgbClr>
                              </a:gs>
                            </a:gsLst>
                            <a:path path="shape">
                              <a:fillToRect l="50000" t="50000" r="50000" b="50000"/>
                            </a:path>
                          </a:gra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3362" name="Oval 178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>
                            <a:off x="9143" y="4622"/>
                            <a:ext cx="410" cy="410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93363" name="Freeform 179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8560" y="4187"/>
                          <a:ext cx="2395" cy="603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400"/>
                            </a:cxn>
                            <a:cxn ang="0">
                              <a:pos x="27" y="480"/>
                            </a:cxn>
                            <a:cxn ang="0">
                              <a:pos x="147" y="546"/>
                            </a:cxn>
                            <a:cxn ang="0">
                              <a:pos x="373" y="560"/>
                            </a:cxn>
                            <a:cxn ang="0">
                              <a:pos x="333" y="546"/>
                            </a:cxn>
                            <a:cxn ang="0">
                              <a:pos x="293" y="520"/>
                            </a:cxn>
                            <a:cxn ang="0">
                              <a:pos x="240" y="440"/>
                            </a:cxn>
                            <a:cxn ang="0">
                              <a:pos x="227" y="400"/>
                            </a:cxn>
                            <a:cxn ang="0">
                              <a:pos x="320" y="413"/>
                            </a:cxn>
                            <a:cxn ang="0">
                              <a:pos x="440" y="453"/>
                            </a:cxn>
                            <a:cxn ang="0">
                              <a:pos x="480" y="466"/>
                            </a:cxn>
                            <a:cxn ang="0">
                              <a:pos x="520" y="480"/>
                            </a:cxn>
                            <a:cxn ang="0">
                              <a:pos x="640" y="466"/>
                            </a:cxn>
                            <a:cxn ang="0">
                              <a:pos x="560" y="413"/>
                            </a:cxn>
                            <a:cxn ang="0">
                              <a:pos x="493" y="333"/>
                            </a:cxn>
                            <a:cxn ang="0">
                              <a:pos x="653" y="360"/>
                            </a:cxn>
                            <a:cxn ang="0">
                              <a:pos x="693" y="373"/>
                            </a:cxn>
                            <a:cxn ang="0">
                              <a:pos x="733" y="386"/>
                            </a:cxn>
                            <a:cxn ang="0">
                              <a:pos x="960" y="373"/>
                            </a:cxn>
                            <a:cxn ang="0">
                              <a:pos x="920" y="360"/>
                            </a:cxn>
                            <a:cxn ang="0">
                              <a:pos x="813" y="253"/>
                            </a:cxn>
                            <a:cxn ang="0">
                              <a:pos x="827" y="213"/>
                            </a:cxn>
                            <a:cxn ang="0">
                              <a:pos x="947" y="253"/>
                            </a:cxn>
                            <a:cxn ang="0">
                              <a:pos x="1200" y="320"/>
                            </a:cxn>
                            <a:cxn ang="0">
                              <a:pos x="1360" y="306"/>
                            </a:cxn>
                            <a:cxn ang="0">
                              <a:pos x="1280" y="280"/>
                            </a:cxn>
                            <a:cxn ang="0">
                              <a:pos x="1240" y="266"/>
                            </a:cxn>
                            <a:cxn ang="0">
                              <a:pos x="1200" y="253"/>
                            </a:cxn>
                            <a:cxn ang="0">
                              <a:pos x="1133" y="186"/>
                            </a:cxn>
                            <a:cxn ang="0">
                              <a:pos x="1093" y="146"/>
                            </a:cxn>
                            <a:cxn ang="0">
                              <a:pos x="1200" y="160"/>
                            </a:cxn>
                            <a:cxn ang="0">
                              <a:pos x="1747" y="266"/>
                            </a:cxn>
                            <a:cxn ang="0">
                              <a:pos x="1813" y="253"/>
                            </a:cxn>
                            <a:cxn ang="0">
                              <a:pos x="1733" y="226"/>
                            </a:cxn>
                            <a:cxn ang="0">
                              <a:pos x="1693" y="213"/>
                            </a:cxn>
                            <a:cxn ang="0">
                              <a:pos x="1653" y="146"/>
                            </a:cxn>
                            <a:cxn ang="0">
                              <a:pos x="2200" y="280"/>
                            </a:cxn>
                            <a:cxn ang="0">
                              <a:pos x="2293" y="240"/>
                            </a:cxn>
                            <a:cxn ang="0">
                              <a:pos x="2213" y="226"/>
                            </a:cxn>
                            <a:cxn ang="0">
                              <a:pos x="2000" y="160"/>
                            </a:cxn>
                            <a:cxn ang="0">
                              <a:pos x="1893" y="93"/>
                            </a:cxn>
                            <a:cxn ang="0">
                              <a:pos x="1853" y="80"/>
                            </a:cxn>
                            <a:cxn ang="0">
                              <a:pos x="1480" y="0"/>
                            </a:cxn>
                            <a:cxn ang="0">
                              <a:pos x="1040" y="13"/>
                            </a:cxn>
                            <a:cxn ang="0">
                              <a:pos x="707" y="66"/>
                            </a:cxn>
                            <a:cxn ang="0">
                              <a:pos x="520" y="120"/>
                            </a:cxn>
                            <a:cxn ang="0">
                              <a:pos x="360" y="213"/>
                            </a:cxn>
                            <a:cxn ang="0">
                              <a:pos x="280" y="266"/>
                            </a:cxn>
                            <a:cxn ang="0">
                              <a:pos x="240" y="280"/>
                            </a:cxn>
                            <a:cxn ang="0">
                              <a:pos x="80" y="373"/>
                            </a:cxn>
                            <a:cxn ang="0">
                              <a:pos x="40" y="400"/>
                            </a:cxn>
                            <a:cxn ang="0">
                              <a:pos x="0" y="400"/>
                            </a:cxn>
                          </a:cxnLst>
                          <a:rect l="0" t="0" r="r" b="b"/>
                          <a:pathLst>
                            <a:path w="2395" h="603">
                              <a:moveTo>
                                <a:pt x="0" y="400"/>
                              </a:moveTo>
                              <a:cubicBezTo>
                                <a:pt x="9" y="427"/>
                                <a:pt x="9" y="458"/>
                                <a:pt x="27" y="480"/>
                              </a:cubicBezTo>
                              <a:cubicBezTo>
                                <a:pt x="61" y="522"/>
                                <a:pt x="102" y="531"/>
                                <a:pt x="147" y="546"/>
                              </a:cubicBezTo>
                              <a:cubicBezTo>
                                <a:pt x="232" y="603"/>
                                <a:pt x="198" y="592"/>
                                <a:pt x="373" y="560"/>
                              </a:cubicBezTo>
                              <a:cubicBezTo>
                                <a:pt x="387" y="557"/>
                                <a:pt x="346" y="552"/>
                                <a:pt x="333" y="546"/>
                              </a:cubicBezTo>
                              <a:cubicBezTo>
                                <a:pt x="319" y="539"/>
                                <a:pt x="306" y="529"/>
                                <a:pt x="293" y="520"/>
                              </a:cubicBezTo>
                              <a:cubicBezTo>
                                <a:pt x="275" y="493"/>
                                <a:pt x="258" y="467"/>
                                <a:pt x="240" y="440"/>
                              </a:cubicBezTo>
                              <a:cubicBezTo>
                                <a:pt x="232" y="428"/>
                                <a:pt x="214" y="404"/>
                                <a:pt x="227" y="400"/>
                              </a:cubicBezTo>
                              <a:cubicBezTo>
                                <a:pt x="257" y="390"/>
                                <a:pt x="289" y="409"/>
                                <a:pt x="320" y="413"/>
                              </a:cubicBezTo>
                              <a:cubicBezTo>
                                <a:pt x="413" y="444"/>
                                <a:pt x="373" y="431"/>
                                <a:pt x="440" y="453"/>
                              </a:cubicBezTo>
                              <a:cubicBezTo>
                                <a:pt x="453" y="457"/>
                                <a:pt x="467" y="462"/>
                                <a:pt x="480" y="466"/>
                              </a:cubicBezTo>
                              <a:cubicBezTo>
                                <a:pt x="493" y="471"/>
                                <a:pt x="520" y="480"/>
                                <a:pt x="520" y="480"/>
                              </a:cubicBezTo>
                              <a:cubicBezTo>
                                <a:pt x="560" y="475"/>
                                <a:pt x="619" y="501"/>
                                <a:pt x="640" y="466"/>
                              </a:cubicBezTo>
                              <a:cubicBezTo>
                                <a:pt x="656" y="439"/>
                                <a:pt x="583" y="436"/>
                                <a:pt x="560" y="413"/>
                              </a:cubicBezTo>
                              <a:cubicBezTo>
                                <a:pt x="509" y="362"/>
                                <a:pt x="531" y="389"/>
                                <a:pt x="493" y="333"/>
                              </a:cubicBezTo>
                              <a:cubicBezTo>
                                <a:pt x="559" y="312"/>
                                <a:pt x="592" y="339"/>
                                <a:pt x="653" y="360"/>
                              </a:cubicBezTo>
                              <a:cubicBezTo>
                                <a:pt x="666" y="364"/>
                                <a:pt x="680" y="369"/>
                                <a:pt x="693" y="373"/>
                              </a:cubicBezTo>
                              <a:cubicBezTo>
                                <a:pt x="706" y="377"/>
                                <a:pt x="733" y="386"/>
                                <a:pt x="733" y="386"/>
                              </a:cubicBezTo>
                              <a:cubicBezTo>
                                <a:pt x="809" y="382"/>
                                <a:pt x="885" y="383"/>
                                <a:pt x="960" y="373"/>
                              </a:cubicBezTo>
                              <a:cubicBezTo>
                                <a:pt x="974" y="371"/>
                                <a:pt x="932" y="368"/>
                                <a:pt x="920" y="360"/>
                              </a:cubicBezTo>
                              <a:cubicBezTo>
                                <a:pt x="875" y="330"/>
                                <a:pt x="858" y="284"/>
                                <a:pt x="813" y="253"/>
                              </a:cubicBezTo>
                              <a:cubicBezTo>
                                <a:pt x="818" y="240"/>
                                <a:pt x="813" y="215"/>
                                <a:pt x="827" y="213"/>
                              </a:cubicBezTo>
                              <a:cubicBezTo>
                                <a:pt x="869" y="207"/>
                                <a:pt x="907" y="240"/>
                                <a:pt x="947" y="253"/>
                              </a:cubicBezTo>
                              <a:cubicBezTo>
                                <a:pt x="1034" y="281"/>
                                <a:pt x="1110" y="306"/>
                                <a:pt x="1200" y="320"/>
                              </a:cubicBezTo>
                              <a:cubicBezTo>
                                <a:pt x="1253" y="315"/>
                                <a:pt x="1312" y="330"/>
                                <a:pt x="1360" y="306"/>
                              </a:cubicBezTo>
                              <a:cubicBezTo>
                                <a:pt x="1385" y="293"/>
                                <a:pt x="1307" y="289"/>
                                <a:pt x="1280" y="280"/>
                              </a:cubicBezTo>
                              <a:cubicBezTo>
                                <a:pt x="1267" y="276"/>
                                <a:pt x="1253" y="271"/>
                                <a:pt x="1240" y="266"/>
                              </a:cubicBezTo>
                              <a:cubicBezTo>
                                <a:pt x="1227" y="262"/>
                                <a:pt x="1200" y="253"/>
                                <a:pt x="1200" y="253"/>
                              </a:cubicBezTo>
                              <a:cubicBezTo>
                                <a:pt x="1127" y="204"/>
                                <a:pt x="1189" y="253"/>
                                <a:pt x="1133" y="186"/>
                              </a:cubicBezTo>
                              <a:cubicBezTo>
                                <a:pt x="1121" y="172"/>
                                <a:pt x="1075" y="153"/>
                                <a:pt x="1093" y="146"/>
                              </a:cubicBezTo>
                              <a:cubicBezTo>
                                <a:pt x="1127" y="133"/>
                                <a:pt x="1164" y="155"/>
                                <a:pt x="1200" y="160"/>
                              </a:cubicBezTo>
                              <a:cubicBezTo>
                                <a:pt x="1377" y="218"/>
                                <a:pt x="1564" y="236"/>
                                <a:pt x="1747" y="266"/>
                              </a:cubicBezTo>
                              <a:cubicBezTo>
                                <a:pt x="1769" y="262"/>
                                <a:pt x="1820" y="274"/>
                                <a:pt x="1813" y="253"/>
                              </a:cubicBezTo>
                              <a:cubicBezTo>
                                <a:pt x="1804" y="226"/>
                                <a:pt x="1760" y="235"/>
                                <a:pt x="1733" y="226"/>
                              </a:cubicBezTo>
                              <a:cubicBezTo>
                                <a:pt x="1720" y="222"/>
                                <a:pt x="1693" y="213"/>
                                <a:pt x="1693" y="213"/>
                              </a:cubicBezTo>
                              <a:cubicBezTo>
                                <a:pt x="1601" y="152"/>
                                <a:pt x="1583" y="171"/>
                                <a:pt x="1653" y="146"/>
                              </a:cubicBezTo>
                              <a:cubicBezTo>
                                <a:pt x="1804" y="248"/>
                                <a:pt x="2026" y="266"/>
                                <a:pt x="2200" y="280"/>
                              </a:cubicBezTo>
                              <a:cubicBezTo>
                                <a:pt x="2284" y="263"/>
                                <a:pt x="2395" y="263"/>
                                <a:pt x="2293" y="240"/>
                              </a:cubicBezTo>
                              <a:cubicBezTo>
                                <a:pt x="2267" y="234"/>
                                <a:pt x="2239" y="233"/>
                                <a:pt x="2213" y="226"/>
                              </a:cubicBezTo>
                              <a:cubicBezTo>
                                <a:pt x="2143" y="209"/>
                                <a:pt x="2069" y="182"/>
                                <a:pt x="2000" y="160"/>
                              </a:cubicBezTo>
                              <a:cubicBezTo>
                                <a:pt x="1957" y="97"/>
                                <a:pt x="1988" y="125"/>
                                <a:pt x="1893" y="93"/>
                              </a:cubicBezTo>
                              <a:cubicBezTo>
                                <a:pt x="1880" y="89"/>
                                <a:pt x="1853" y="80"/>
                                <a:pt x="1853" y="80"/>
                              </a:cubicBezTo>
                              <a:cubicBezTo>
                                <a:pt x="1755" y="14"/>
                                <a:pt x="1594" y="12"/>
                                <a:pt x="1480" y="0"/>
                              </a:cubicBezTo>
                              <a:cubicBezTo>
                                <a:pt x="1333" y="4"/>
                                <a:pt x="1187" y="6"/>
                                <a:pt x="1040" y="13"/>
                              </a:cubicBezTo>
                              <a:cubicBezTo>
                                <a:pt x="929" y="18"/>
                                <a:pt x="818" y="52"/>
                                <a:pt x="707" y="66"/>
                              </a:cubicBezTo>
                              <a:cubicBezTo>
                                <a:pt x="649" y="81"/>
                                <a:pt x="572" y="91"/>
                                <a:pt x="520" y="120"/>
                              </a:cubicBezTo>
                              <a:cubicBezTo>
                                <a:pt x="461" y="153"/>
                                <a:pt x="423" y="193"/>
                                <a:pt x="360" y="213"/>
                              </a:cubicBezTo>
                              <a:cubicBezTo>
                                <a:pt x="333" y="231"/>
                                <a:pt x="310" y="255"/>
                                <a:pt x="280" y="266"/>
                              </a:cubicBezTo>
                              <a:cubicBezTo>
                                <a:pt x="267" y="271"/>
                                <a:pt x="252" y="273"/>
                                <a:pt x="240" y="280"/>
                              </a:cubicBezTo>
                              <a:cubicBezTo>
                                <a:pt x="181" y="313"/>
                                <a:pt x="143" y="353"/>
                                <a:pt x="80" y="373"/>
                              </a:cubicBezTo>
                              <a:cubicBezTo>
                                <a:pt x="67" y="382"/>
                                <a:pt x="50" y="387"/>
                                <a:pt x="40" y="400"/>
                              </a:cubicBezTo>
                              <a:cubicBezTo>
                                <a:pt x="10" y="438"/>
                                <a:pt x="48" y="472"/>
                                <a:pt x="0" y="400"/>
                              </a:cubicBezTo>
                              <a:close/>
                            </a:path>
                          </a:pathLst>
                        </a:custGeom>
                        <a:gradFill rotWithShape="1">
                          <a:gsLst>
                            <a:gs pos="0">
                              <a:srgbClr val="CC9900"/>
                            </a:gs>
                            <a:gs pos="100000">
                              <a:srgbClr val="CC9900">
                                <a:gamma/>
                                <a:shade val="46275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93364" name="Freeform 180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773" y="4733"/>
                        <a:ext cx="1974" cy="9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69"/>
                          </a:cxn>
                          <a:cxn ang="0">
                            <a:pos x="134" y="695"/>
                          </a:cxn>
                          <a:cxn ang="0">
                            <a:pos x="147" y="789"/>
                          </a:cxn>
                          <a:cxn ang="0">
                            <a:pos x="107" y="912"/>
                          </a:cxn>
                          <a:cxn ang="0">
                            <a:pos x="147" y="855"/>
                          </a:cxn>
                          <a:cxn ang="0">
                            <a:pos x="174" y="775"/>
                          </a:cxn>
                          <a:cxn ang="0">
                            <a:pos x="187" y="735"/>
                          </a:cxn>
                          <a:cxn ang="0">
                            <a:pos x="174" y="615"/>
                          </a:cxn>
                          <a:cxn ang="0">
                            <a:pos x="267" y="575"/>
                          </a:cxn>
                          <a:cxn ang="0">
                            <a:pos x="467" y="549"/>
                          </a:cxn>
                          <a:cxn ang="0">
                            <a:pos x="547" y="709"/>
                          </a:cxn>
                          <a:cxn ang="0">
                            <a:pos x="560" y="749"/>
                          </a:cxn>
                          <a:cxn ang="0">
                            <a:pos x="534" y="829"/>
                          </a:cxn>
                          <a:cxn ang="0">
                            <a:pos x="560" y="829"/>
                          </a:cxn>
                          <a:cxn ang="0">
                            <a:pos x="587" y="789"/>
                          </a:cxn>
                          <a:cxn ang="0">
                            <a:pos x="572" y="557"/>
                          </a:cxn>
                          <a:cxn ang="0">
                            <a:pos x="802" y="497"/>
                          </a:cxn>
                          <a:cxn ang="0">
                            <a:pos x="920" y="509"/>
                          </a:cxn>
                          <a:cxn ang="0">
                            <a:pos x="1000" y="602"/>
                          </a:cxn>
                          <a:cxn ang="0">
                            <a:pos x="1107" y="709"/>
                          </a:cxn>
                          <a:cxn ang="0">
                            <a:pos x="1247" y="692"/>
                          </a:cxn>
                          <a:cxn ang="0">
                            <a:pos x="1134" y="682"/>
                          </a:cxn>
                          <a:cxn ang="0">
                            <a:pos x="1107" y="642"/>
                          </a:cxn>
                          <a:cxn ang="0">
                            <a:pos x="1027" y="589"/>
                          </a:cxn>
                          <a:cxn ang="0">
                            <a:pos x="1000" y="549"/>
                          </a:cxn>
                          <a:cxn ang="0">
                            <a:pos x="974" y="469"/>
                          </a:cxn>
                          <a:cxn ang="0">
                            <a:pos x="1214" y="349"/>
                          </a:cxn>
                          <a:cxn ang="0">
                            <a:pos x="1254" y="322"/>
                          </a:cxn>
                          <a:cxn ang="0">
                            <a:pos x="1387" y="442"/>
                          </a:cxn>
                          <a:cxn ang="0">
                            <a:pos x="1614" y="495"/>
                          </a:cxn>
                          <a:cxn ang="0">
                            <a:pos x="1782" y="457"/>
                          </a:cxn>
                          <a:cxn ang="0">
                            <a:pos x="1640" y="469"/>
                          </a:cxn>
                          <a:cxn ang="0">
                            <a:pos x="1600" y="442"/>
                          </a:cxn>
                          <a:cxn ang="0">
                            <a:pos x="1492" y="367"/>
                          </a:cxn>
                          <a:cxn ang="0">
                            <a:pos x="1454" y="295"/>
                          </a:cxn>
                          <a:cxn ang="0">
                            <a:pos x="1457" y="257"/>
                          </a:cxn>
                          <a:cxn ang="0">
                            <a:pos x="1487" y="242"/>
                          </a:cxn>
                          <a:cxn ang="0">
                            <a:pos x="1537" y="197"/>
                          </a:cxn>
                          <a:cxn ang="0">
                            <a:pos x="1692" y="117"/>
                          </a:cxn>
                          <a:cxn ang="0">
                            <a:pos x="1854" y="189"/>
                          </a:cxn>
                          <a:cxn ang="0">
                            <a:pos x="1974" y="175"/>
                          </a:cxn>
                          <a:cxn ang="0">
                            <a:pos x="1760" y="135"/>
                          </a:cxn>
                          <a:cxn ang="0">
                            <a:pos x="1654" y="40"/>
                          </a:cxn>
                          <a:cxn ang="0">
                            <a:pos x="1577" y="102"/>
                          </a:cxn>
                          <a:cxn ang="0">
                            <a:pos x="1497" y="152"/>
                          </a:cxn>
                          <a:cxn ang="0">
                            <a:pos x="1267" y="282"/>
                          </a:cxn>
                          <a:cxn ang="0">
                            <a:pos x="1187" y="309"/>
                          </a:cxn>
                          <a:cxn ang="0">
                            <a:pos x="1147" y="322"/>
                          </a:cxn>
                          <a:cxn ang="0">
                            <a:pos x="1107" y="349"/>
                          </a:cxn>
                          <a:cxn ang="0">
                            <a:pos x="1027" y="375"/>
                          </a:cxn>
                          <a:cxn ang="0">
                            <a:pos x="854" y="442"/>
                          </a:cxn>
                          <a:cxn ang="0">
                            <a:pos x="334" y="522"/>
                          </a:cxn>
                          <a:cxn ang="0">
                            <a:pos x="267" y="522"/>
                          </a:cxn>
                          <a:cxn ang="0">
                            <a:pos x="160" y="535"/>
                          </a:cxn>
                          <a:cxn ang="0">
                            <a:pos x="40" y="522"/>
                          </a:cxn>
                          <a:cxn ang="0">
                            <a:pos x="27" y="482"/>
                          </a:cxn>
                          <a:cxn ang="0">
                            <a:pos x="0" y="469"/>
                          </a:cxn>
                        </a:cxnLst>
                        <a:rect l="0" t="0" r="r" b="b"/>
                        <a:pathLst>
                          <a:path w="1974" h="926">
                            <a:moveTo>
                              <a:pt x="0" y="469"/>
                            </a:moveTo>
                            <a:cubicBezTo>
                              <a:pt x="55" y="542"/>
                              <a:pt x="104" y="609"/>
                              <a:pt x="134" y="695"/>
                            </a:cubicBezTo>
                            <a:cubicBezTo>
                              <a:pt x="138" y="726"/>
                              <a:pt x="147" y="757"/>
                              <a:pt x="147" y="789"/>
                            </a:cubicBezTo>
                            <a:cubicBezTo>
                              <a:pt x="147" y="820"/>
                              <a:pt x="92" y="882"/>
                              <a:pt x="107" y="912"/>
                            </a:cubicBezTo>
                            <a:cubicBezTo>
                              <a:pt x="114" y="926"/>
                              <a:pt x="138" y="868"/>
                              <a:pt x="147" y="855"/>
                            </a:cubicBezTo>
                            <a:cubicBezTo>
                              <a:pt x="156" y="828"/>
                              <a:pt x="165" y="802"/>
                              <a:pt x="174" y="775"/>
                            </a:cubicBezTo>
                            <a:cubicBezTo>
                              <a:pt x="178" y="762"/>
                              <a:pt x="187" y="735"/>
                              <a:pt x="187" y="735"/>
                            </a:cubicBezTo>
                            <a:cubicBezTo>
                              <a:pt x="183" y="695"/>
                              <a:pt x="167" y="655"/>
                              <a:pt x="174" y="615"/>
                            </a:cubicBezTo>
                            <a:cubicBezTo>
                              <a:pt x="178" y="594"/>
                              <a:pt x="258" y="576"/>
                              <a:pt x="267" y="575"/>
                            </a:cubicBezTo>
                            <a:cubicBezTo>
                              <a:pt x="574" y="530"/>
                              <a:pt x="279" y="585"/>
                              <a:pt x="467" y="549"/>
                            </a:cubicBezTo>
                            <a:cubicBezTo>
                              <a:pt x="534" y="651"/>
                              <a:pt x="511" y="600"/>
                              <a:pt x="547" y="709"/>
                            </a:cubicBezTo>
                            <a:cubicBezTo>
                              <a:pt x="551" y="722"/>
                              <a:pt x="560" y="749"/>
                              <a:pt x="560" y="749"/>
                            </a:cubicBezTo>
                            <a:cubicBezTo>
                              <a:pt x="551" y="776"/>
                              <a:pt x="543" y="802"/>
                              <a:pt x="534" y="829"/>
                            </a:cubicBezTo>
                            <a:cubicBezTo>
                              <a:pt x="519" y="873"/>
                              <a:pt x="503" y="898"/>
                              <a:pt x="560" y="829"/>
                            </a:cubicBezTo>
                            <a:cubicBezTo>
                              <a:pt x="570" y="817"/>
                              <a:pt x="578" y="802"/>
                              <a:pt x="587" y="789"/>
                            </a:cubicBezTo>
                            <a:cubicBezTo>
                              <a:pt x="608" y="725"/>
                              <a:pt x="588" y="621"/>
                              <a:pt x="572" y="557"/>
                            </a:cubicBezTo>
                            <a:cubicBezTo>
                              <a:pt x="645" y="532"/>
                              <a:pt x="726" y="512"/>
                              <a:pt x="802" y="497"/>
                            </a:cubicBezTo>
                            <a:cubicBezTo>
                              <a:pt x="927" y="472"/>
                              <a:pt x="838" y="536"/>
                              <a:pt x="920" y="509"/>
                            </a:cubicBezTo>
                            <a:cubicBezTo>
                              <a:pt x="989" y="531"/>
                              <a:pt x="957" y="550"/>
                              <a:pt x="1000" y="602"/>
                            </a:cubicBezTo>
                            <a:cubicBezTo>
                              <a:pt x="1033" y="642"/>
                              <a:pt x="1085" y="714"/>
                              <a:pt x="1107" y="709"/>
                            </a:cubicBezTo>
                            <a:cubicBezTo>
                              <a:pt x="1129" y="704"/>
                              <a:pt x="1231" y="708"/>
                              <a:pt x="1247" y="692"/>
                            </a:cubicBezTo>
                            <a:cubicBezTo>
                              <a:pt x="1257" y="682"/>
                              <a:pt x="1147" y="692"/>
                              <a:pt x="1134" y="682"/>
                            </a:cubicBezTo>
                            <a:cubicBezTo>
                              <a:pt x="1121" y="672"/>
                              <a:pt x="1119" y="653"/>
                              <a:pt x="1107" y="642"/>
                            </a:cubicBezTo>
                            <a:cubicBezTo>
                              <a:pt x="1083" y="621"/>
                              <a:pt x="1027" y="589"/>
                              <a:pt x="1027" y="589"/>
                            </a:cubicBezTo>
                            <a:cubicBezTo>
                              <a:pt x="1018" y="576"/>
                              <a:pt x="1006" y="564"/>
                              <a:pt x="1000" y="549"/>
                            </a:cubicBezTo>
                            <a:cubicBezTo>
                              <a:pt x="989" y="523"/>
                              <a:pt x="974" y="469"/>
                              <a:pt x="974" y="469"/>
                            </a:cubicBezTo>
                            <a:cubicBezTo>
                              <a:pt x="1010" y="436"/>
                              <a:pt x="1167" y="373"/>
                              <a:pt x="1214" y="349"/>
                            </a:cubicBezTo>
                            <a:cubicBezTo>
                              <a:pt x="1227" y="340"/>
                              <a:pt x="1254" y="322"/>
                              <a:pt x="1254" y="322"/>
                            </a:cubicBezTo>
                            <a:cubicBezTo>
                              <a:pt x="1337" y="349"/>
                              <a:pt x="1308" y="407"/>
                              <a:pt x="1387" y="442"/>
                            </a:cubicBezTo>
                            <a:cubicBezTo>
                              <a:pt x="1466" y="477"/>
                              <a:pt x="1529" y="485"/>
                              <a:pt x="1614" y="495"/>
                            </a:cubicBezTo>
                            <a:cubicBezTo>
                              <a:pt x="1636" y="491"/>
                              <a:pt x="1766" y="473"/>
                              <a:pt x="1782" y="457"/>
                            </a:cubicBezTo>
                            <a:cubicBezTo>
                              <a:pt x="1792" y="447"/>
                              <a:pt x="1653" y="475"/>
                              <a:pt x="1640" y="469"/>
                            </a:cubicBezTo>
                            <a:cubicBezTo>
                              <a:pt x="1626" y="462"/>
                              <a:pt x="1612" y="452"/>
                              <a:pt x="1600" y="442"/>
                            </a:cubicBezTo>
                            <a:cubicBezTo>
                              <a:pt x="1580" y="423"/>
                              <a:pt x="1516" y="391"/>
                              <a:pt x="1492" y="367"/>
                            </a:cubicBezTo>
                            <a:cubicBezTo>
                              <a:pt x="1468" y="343"/>
                              <a:pt x="1460" y="313"/>
                              <a:pt x="1454" y="295"/>
                            </a:cubicBezTo>
                            <a:cubicBezTo>
                              <a:pt x="1503" y="263"/>
                              <a:pt x="1402" y="276"/>
                              <a:pt x="1457" y="257"/>
                            </a:cubicBezTo>
                            <a:cubicBezTo>
                              <a:pt x="1481" y="242"/>
                              <a:pt x="1474" y="252"/>
                              <a:pt x="1487" y="242"/>
                            </a:cubicBezTo>
                            <a:cubicBezTo>
                              <a:pt x="1500" y="232"/>
                              <a:pt x="1503" y="218"/>
                              <a:pt x="1537" y="197"/>
                            </a:cubicBezTo>
                            <a:cubicBezTo>
                              <a:pt x="1571" y="176"/>
                              <a:pt x="1639" y="118"/>
                              <a:pt x="1692" y="117"/>
                            </a:cubicBezTo>
                            <a:cubicBezTo>
                              <a:pt x="1750" y="136"/>
                              <a:pt x="1789" y="212"/>
                              <a:pt x="1854" y="189"/>
                            </a:cubicBezTo>
                            <a:cubicBezTo>
                              <a:pt x="1919" y="166"/>
                              <a:pt x="1909" y="198"/>
                              <a:pt x="1974" y="175"/>
                            </a:cubicBezTo>
                            <a:cubicBezTo>
                              <a:pt x="1902" y="161"/>
                              <a:pt x="1829" y="159"/>
                              <a:pt x="1760" y="135"/>
                            </a:cubicBezTo>
                            <a:cubicBezTo>
                              <a:pt x="1713" y="88"/>
                              <a:pt x="1721" y="18"/>
                              <a:pt x="1654" y="40"/>
                            </a:cubicBezTo>
                            <a:cubicBezTo>
                              <a:pt x="1694" y="0"/>
                              <a:pt x="1624" y="81"/>
                              <a:pt x="1577" y="102"/>
                            </a:cubicBezTo>
                            <a:cubicBezTo>
                              <a:pt x="1551" y="113"/>
                              <a:pt x="1497" y="152"/>
                              <a:pt x="1497" y="152"/>
                            </a:cubicBezTo>
                            <a:cubicBezTo>
                              <a:pt x="1408" y="212"/>
                              <a:pt x="1367" y="249"/>
                              <a:pt x="1267" y="282"/>
                            </a:cubicBezTo>
                            <a:cubicBezTo>
                              <a:pt x="1161" y="317"/>
                              <a:pt x="1293" y="273"/>
                              <a:pt x="1187" y="309"/>
                            </a:cubicBezTo>
                            <a:cubicBezTo>
                              <a:pt x="1174" y="313"/>
                              <a:pt x="1147" y="322"/>
                              <a:pt x="1147" y="322"/>
                            </a:cubicBezTo>
                            <a:cubicBezTo>
                              <a:pt x="1134" y="331"/>
                              <a:pt x="1122" y="343"/>
                              <a:pt x="1107" y="349"/>
                            </a:cubicBezTo>
                            <a:cubicBezTo>
                              <a:pt x="1081" y="360"/>
                              <a:pt x="1027" y="375"/>
                              <a:pt x="1027" y="375"/>
                            </a:cubicBezTo>
                            <a:cubicBezTo>
                              <a:pt x="974" y="411"/>
                              <a:pt x="916" y="421"/>
                              <a:pt x="854" y="442"/>
                            </a:cubicBezTo>
                            <a:cubicBezTo>
                              <a:pt x="681" y="500"/>
                              <a:pt x="518" y="511"/>
                              <a:pt x="334" y="522"/>
                            </a:cubicBezTo>
                            <a:cubicBezTo>
                              <a:pt x="238" y="534"/>
                              <a:pt x="296" y="520"/>
                              <a:pt x="267" y="522"/>
                            </a:cubicBezTo>
                            <a:cubicBezTo>
                              <a:pt x="238" y="524"/>
                              <a:pt x="198" y="535"/>
                              <a:pt x="160" y="535"/>
                            </a:cubicBezTo>
                            <a:cubicBezTo>
                              <a:pt x="120" y="531"/>
                              <a:pt x="77" y="537"/>
                              <a:pt x="40" y="522"/>
                            </a:cubicBezTo>
                            <a:cubicBezTo>
                              <a:pt x="27" y="517"/>
                              <a:pt x="35" y="493"/>
                              <a:pt x="27" y="482"/>
                            </a:cubicBezTo>
                            <a:cubicBezTo>
                              <a:pt x="21" y="474"/>
                              <a:pt x="9" y="473"/>
                              <a:pt x="0" y="469"/>
                            </a:cubicBez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9900"/>
                          </a:gs>
                          <a:gs pos="100000">
                            <a:srgbClr val="CC990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93365" name="Freeform 181"/>
                  <p:cNvSpPr>
                    <a:spLocks/>
                  </p:cNvSpPr>
                  <p:nvPr/>
                </p:nvSpPr>
                <p:spPr bwMode="auto">
                  <a:xfrm>
                    <a:off x="9233" y="6232"/>
                    <a:ext cx="880" cy="1136"/>
                  </a:xfrm>
                  <a:custGeom>
                    <a:avLst/>
                    <a:gdLst/>
                    <a:ahLst/>
                    <a:cxnLst>
                      <a:cxn ang="0">
                        <a:pos x="10" y="67"/>
                      </a:cxn>
                      <a:cxn ang="0">
                        <a:pos x="43" y="201"/>
                      </a:cxn>
                      <a:cxn ang="0">
                        <a:pos x="77" y="234"/>
                      </a:cxn>
                      <a:cxn ang="0">
                        <a:pos x="94" y="284"/>
                      </a:cxn>
                      <a:cxn ang="0">
                        <a:pos x="160" y="368"/>
                      </a:cxn>
                      <a:cxn ang="0">
                        <a:pos x="294" y="468"/>
                      </a:cxn>
                      <a:cxn ang="0">
                        <a:pos x="227" y="251"/>
                      </a:cxn>
                      <a:cxn ang="0">
                        <a:pos x="244" y="201"/>
                      </a:cxn>
                      <a:cxn ang="0">
                        <a:pos x="278" y="301"/>
                      </a:cxn>
                      <a:cxn ang="0">
                        <a:pos x="345" y="435"/>
                      </a:cxn>
                      <a:cxn ang="0">
                        <a:pos x="428" y="502"/>
                      </a:cxn>
                      <a:cxn ang="0">
                        <a:pos x="378" y="351"/>
                      </a:cxn>
                      <a:cxn ang="0">
                        <a:pos x="361" y="301"/>
                      </a:cxn>
                      <a:cxn ang="0">
                        <a:pos x="412" y="334"/>
                      </a:cxn>
                      <a:cxn ang="0">
                        <a:pos x="445" y="368"/>
                      </a:cxn>
                      <a:cxn ang="0">
                        <a:pos x="579" y="535"/>
                      </a:cxn>
                      <a:cxn ang="0">
                        <a:pos x="546" y="485"/>
                      </a:cxn>
                      <a:cxn ang="0">
                        <a:pos x="512" y="385"/>
                      </a:cxn>
                      <a:cxn ang="0">
                        <a:pos x="529" y="368"/>
                      </a:cxn>
                      <a:cxn ang="0">
                        <a:pos x="629" y="502"/>
                      </a:cxn>
                      <a:cxn ang="0">
                        <a:pos x="730" y="619"/>
                      </a:cxn>
                      <a:cxn ang="0">
                        <a:pos x="680" y="519"/>
                      </a:cxn>
                      <a:cxn ang="0">
                        <a:pos x="663" y="468"/>
                      </a:cxn>
                      <a:cxn ang="0">
                        <a:pos x="696" y="502"/>
                      </a:cxn>
                      <a:cxn ang="0">
                        <a:pos x="763" y="653"/>
                      </a:cxn>
                      <a:cxn ang="0">
                        <a:pos x="747" y="703"/>
                      </a:cxn>
                      <a:cxn ang="0">
                        <a:pos x="730" y="803"/>
                      </a:cxn>
                      <a:cxn ang="0">
                        <a:pos x="696" y="904"/>
                      </a:cxn>
                      <a:cxn ang="0">
                        <a:pos x="797" y="904"/>
                      </a:cxn>
                      <a:cxn ang="0">
                        <a:pos x="864" y="837"/>
                      </a:cxn>
                      <a:cxn ang="0">
                        <a:pos x="880" y="787"/>
                      </a:cxn>
                      <a:cxn ang="0">
                        <a:pos x="830" y="586"/>
                      </a:cxn>
                      <a:cxn ang="0">
                        <a:pos x="747" y="251"/>
                      </a:cxn>
                      <a:cxn ang="0">
                        <a:pos x="680" y="167"/>
                      </a:cxn>
                      <a:cxn ang="0">
                        <a:pos x="479" y="0"/>
                      </a:cxn>
                      <a:cxn ang="0">
                        <a:pos x="294" y="16"/>
                      </a:cxn>
                      <a:cxn ang="0">
                        <a:pos x="110" y="67"/>
                      </a:cxn>
                      <a:cxn ang="0">
                        <a:pos x="10" y="67"/>
                      </a:cxn>
                    </a:cxnLst>
                    <a:rect l="0" t="0" r="r" b="b"/>
                    <a:pathLst>
                      <a:path w="880" h="935">
                        <a:moveTo>
                          <a:pt x="10" y="67"/>
                        </a:moveTo>
                        <a:cubicBezTo>
                          <a:pt x="21" y="112"/>
                          <a:pt x="26" y="158"/>
                          <a:pt x="43" y="201"/>
                        </a:cubicBezTo>
                        <a:cubicBezTo>
                          <a:pt x="49" y="216"/>
                          <a:pt x="69" y="221"/>
                          <a:pt x="77" y="234"/>
                        </a:cubicBezTo>
                        <a:cubicBezTo>
                          <a:pt x="86" y="249"/>
                          <a:pt x="85" y="269"/>
                          <a:pt x="94" y="284"/>
                        </a:cubicBezTo>
                        <a:cubicBezTo>
                          <a:pt x="112" y="315"/>
                          <a:pt x="138" y="340"/>
                          <a:pt x="160" y="368"/>
                        </a:cubicBezTo>
                        <a:cubicBezTo>
                          <a:pt x="195" y="411"/>
                          <a:pt x="294" y="468"/>
                          <a:pt x="294" y="468"/>
                        </a:cubicBezTo>
                        <a:cubicBezTo>
                          <a:pt x="270" y="395"/>
                          <a:pt x="246" y="325"/>
                          <a:pt x="227" y="251"/>
                        </a:cubicBezTo>
                        <a:cubicBezTo>
                          <a:pt x="233" y="234"/>
                          <a:pt x="231" y="189"/>
                          <a:pt x="244" y="201"/>
                        </a:cubicBezTo>
                        <a:cubicBezTo>
                          <a:pt x="269" y="226"/>
                          <a:pt x="267" y="268"/>
                          <a:pt x="278" y="301"/>
                        </a:cubicBezTo>
                        <a:cubicBezTo>
                          <a:pt x="304" y="380"/>
                          <a:pt x="299" y="377"/>
                          <a:pt x="345" y="435"/>
                        </a:cubicBezTo>
                        <a:cubicBezTo>
                          <a:pt x="400" y="504"/>
                          <a:pt x="348" y="475"/>
                          <a:pt x="428" y="502"/>
                        </a:cubicBezTo>
                        <a:cubicBezTo>
                          <a:pt x="390" y="384"/>
                          <a:pt x="406" y="435"/>
                          <a:pt x="378" y="351"/>
                        </a:cubicBezTo>
                        <a:cubicBezTo>
                          <a:pt x="372" y="334"/>
                          <a:pt x="361" y="301"/>
                          <a:pt x="361" y="301"/>
                        </a:cubicBezTo>
                        <a:cubicBezTo>
                          <a:pt x="397" y="159"/>
                          <a:pt x="355" y="275"/>
                          <a:pt x="412" y="334"/>
                        </a:cubicBezTo>
                        <a:cubicBezTo>
                          <a:pt x="423" y="345"/>
                          <a:pt x="434" y="357"/>
                          <a:pt x="445" y="368"/>
                        </a:cubicBezTo>
                        <a:cubicBezTo>
                          <a:pt x="469" y="438"/>
                          <a:pt x="517" y="494"/>
                          <a:pt x="579" y="535"/>
                        </a:cubicBezTo>
                        <a:cubicBezTo>
                          <a:pt x="568" y="518"/>
                          <a:pt x="554" y="503"/>
                          <a:pt x="546" y="485"/>
                        </a:cubicBezTo>
                        <a:cubicBezTo>
                          <a:pt x="532" y="453"/>
                          <a:pt x="523" y="418"/>
                          <a:pt x="512" y="385"/>
                        </a:cubicBezTo>
                        <a:cubicBezTo>
                          <a:pt x="500" y="349"/>
                          <a:pt x="473" y="294"/>
                          <a:pt x="529" y="368"/>
                        </a:cubicBezTo>
                        <a:cubicBezTo>
                          <a:pt x="647" y="525"/>
                          <a:pt x="551" y="422"/>
                          <a:pt x="629" y="502"/>
                        </a:cubicBezTo>
                        <a:cubicBezTo>
                          <a:pt x="651" y="566"/>
                          <a:pt x="673" y="582"/>
                          <a:pt x="730" y="619"/>
                        </a:cubicBezTo>
                        <a:cubicBezTo>
                          <a:pt x="686" y="489"/>
                          <a:pt x="746" y="653"/>
                          <a:pt x="680" y="519"/>
                        </a:cubicBezTo>
                        <a:cubicBezTo>
                          <a:pt x="672" y="503"/>
                          <a:pt x="651" y="481"/>
                          <a:pt x="663" y="468"/>
                        </a:cubicBezTo>
                        <a:cubicBezTo>
                          <a:pt x="674" y="456"/>
                          <a:pt x="685" y="491"/>
                          <a:pt x="696" y="502"/>
                        </a:cubicBezTo>
                        <a:cubicBezTo>
                          <a:pt x="715" y="557"/>
                          <a:pt x="746" y="598"/>
                          <a:pt x="763" y="653"/>
                        </a:cubicBezTo>
                        <a:cubicBezTo>
                          <a:pt x="758" y="670"/>
                          <a:pt x="751" y="686"/>
                          <a:pt x="747" y="703"/>
                        </a:cubicBezTo>
                        <a:cubicBezTo>
                          <a:pt x="740" y="736"/>
                          <a:pt x="738" y="770"/>
                          <a:pt x="730" y="803"/>
                        </a:cubicBezTo>
                        <a:cubicBezTo>
                          <a:pt x="721" y="837"/>
                          <a:pt x="696" y="904"/>
                          <a:pt x="696" y="904"/>
                        </a:cubicBezTo>
                        <a:cubicBezTo>
                          <a:pt x="739" y="918"/>
                          <a:pt x="754" y="935"/>
                          <a:pt x="797" y="904"/>
                        </a:cubicBezTo>
                        <a:cubicBezTo>
                          <a:pt x="823" y="886"/>
                          <a:pt x="864" y="837"/>
                          <a:pt x="864" y="837"/>
                        </a:cubicBezTo>
                        <a:cubicBezTo>
                          <a:pt x="869" y="820"/>
                          <a:pt x="880" y="804"/>
                          <a:pt x="880" y="787"/>
                        </a:cubicBezTo>
                        <a:cubicBezTo>
                          <a:pt x="880" y="750"/>
                          <a:pt x="838" y="628"/>
                          <a:pt x="830" y="586"/>
                        </a:cubicBezTo>
                        <a:cubicBezTo>
                          <a:pt x="809" y="471"/>
                          <a:pt x="784" y="362"/>
                          <a:pt x="747" y="251"/>
                        </a:cubicBezTo>
                        <a:cubicBezTo>
                          <a:pt x="734" y="212"/>
                          <a:pt x="703" y="196"/>
                          <a:pt x="680" y="167"/>
                        </a:cubicBezTo>
                        <a:cubicBezTo>
                          <a:pt x="618" y="89"/>
                          <a:pt x="575" y="31"/>
                          <a:pt x="479" y="0"/>
                        </a:cubicBezTo>
                        <a:cubicBezTo>
                          <a:pt x="417" y="5"/>
                          <a:pt x="355" y="5"/>
                          <a:pt x="294" y="16"/>
                        </a:cubicBezTo>
                        <a:cubicBezTo>
                          <a:pt x="231" y="27"/>
                          <a:pt x="171" y="50"/>
                          <a:pt x="110" y="67"/>
                        </a:cubicBezTo>
                        <a:cubicBezTo>
                          <a:pt x="0" y="97"/>
                          <a:pt x="10" y="137"/>
                          <a:pt x="10" y="67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9900"/>
                      </a:gs>
                      <a:gs pos="100000">
                        <a:srgbClr val="FFCC00"/>
                      </a:gs>
                    </a:gsLst>
                    <a:lin ang="189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3366" name="Group 182"/>
                <p:cNvGrpSpPr>
                  <a:grpSpLocks/>
                </p:cNvGrpSpPr>
                <p:nvPr/>
              </p:nvGrpSpPr>
              <p:grpSpPr bwMode="auto">
                <a:xfrm>
                  <a:off x="9053" y="6076"/>
                  <a:ext cx="1109" cy="673"/>
                  <a:chOff x="7111" y="6925"/>
                  <a:chExt cx="1109" cy="673"/>
                </a:xfrm>
              </p:grpSpPr>
              <p:sp>
                <p:nvSpPr>
                  <p:cNvPr id="93367" name="Oval 183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7234" y="6925"/>
                    <a:ext cx="903" cy="543"/>
                  </a:xfrm>
                  <a:prstGeom prst="ellipse">
                    <a:avLst/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368" name="Freeform 184" descr="Wide downward diagonal"/>
                  <p:cNvSpPr>
                    <a:spLocks/>
                  </p:cNvSpPr>
                  <p:nvPr/>
                </p:nvSpPr>
                <p:spPr bwMode="auto">
                  <a:xfrm>
                    <a:off x="7111" y="7150"/>
                    <a:ext cx="1109" cy="448"/>
                  </a:xfrm>
                  <a:custGeom>
                    <a:avLst/>
                    <a:gdLst/>
                    <a:ahLst/>
                    <a:cxnLst>
                      <a:cxn ang="0">
                        <a:pos x="123" y="423"/>
                      </a:cxn>
                      <a:cxn ang="0">
                        <a:pos x="653" y="383"/>
                      </a:cxn>
                      <a:cxn ang="0">
                        <a:pos x="1123" y="453"/>
                      </a:cxn>
                      <a:cxn ang="0">
                        <a:pos x="1153" y="193"/>
                      </a:cxn>
                      <a:cxn ang="0">
                        <a:pos x="763" y="33"/>
                      </a:cxn>
                      <a:cxn ang="0">
                        <a:pos x="373" y="13"/>
                      </a:cxn>
                      <a:cxn ang="0">
                        <a:pos x="53" y="113"/>
                      </a:cxn>
                      <a:cxn ang="0">
                        <a:pos x="53" y="403"/>
                      </a:cxn>
                      <a:cxn ang="0">
                        <a:pos x="193" y="413"/>
                      </a:cxn>
                    </a:cxnLst>
                    <a:rect l="0" t="0" r="r" b="b"/>
                    <a:pathLst>
                      <a:path w="1213" h="485">
                        <a:moveTo>
                          <a:pt x="123" y="423"/>
                        </a:moveTo>
                        <a:cubicBezTo>
                          <a:pt x="304" y="400"/>
                          <a:pt x="486" y="378"/>
                          <a:pt x="653" y="383"/>
                        </a:cubicBezTo>
                        <a:cubicBezTo>
                          <a:pt x="820" y="388"/>
                          <a:pt x="1040" y="485"/>
                          <a:pt x="1123" y="453"/>
                        </a:cubicBezTo>
                        <a:cubicBezTo>
                          <a:pt x="1206" y="421"/>
                          <a:pt x="1213" y="263"/>
                          <a:pt x="1153" y="193"/>
                        </a:cubicBezTo>
                        <a:cubicBezTo>
                          <a:pt x="1093" y="123"/>
                          <a:pt x="893" y="63"/>
                          <a:pt x="763" y="33"/>
                        </a:cubicBezTo>
                        <a:cubicBezTo>
                          <a:pt x="633" y="3"/>
                          <a:pt x="491" y="0"/>
                          <a:pt x="373" y="13"/>
                        </a:cubicBezTo>
                        <a:cubicBezTo>
                          <a:pt x="255" y="26"/>
                          <a:pt x="106" y="48"/>
                          <a:pt x="53" y="113"/>
                        </a:cubicBezTo>
                        <a:cubicBezTo>
                          <a:pt x="0" y="178"/>
                          <a:pt x="30" y="353"/>
                          <a:pt x="53" y="403"/>
                        </a:cubicBezTo>
                        <a:cubicBezTo>
                          <a:pt x="76" y="453"/>
                          <a:pt x="170" y="411"/>
                          <a:pt x="193" y="413"/>
                        </a:cubicBezTo>
                      </a:path>
                    </a:pathLst>
                  </a:cu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 cmpd="sng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3369" name="Group 185"/>
                <p:cNvGrpSpPr>
                  <a:grpSpLocks/>
                </p:cNvGrpSpPr>
                <p:nvPr/>
              </p:nvGrpSpPr>
              <p:grpSpPr bwMode="auto">
                <a:xfrm>
                  <a:off x="9094" y="7195"/>
                  <a:ext cx="1106" cy="1101"/>
                  <a:chOff x="7068" y="7814"/>
                  <a:chExt cx="1106" cy="1101"/>
                </a:xfrm>
              </p:grpSpPr>
              <p:sp>
                <p:nvSpPr>
                  <p:cNvPr id="93370" name="AutoShape 186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7372" y="7823"/>
                    <a:ext cx="802" cy="469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371" name="AutoShape 187" descr="Wide downward diagonal"/>
                  <p:cNvSpPr>
                    <a:spLocks noChangeArrowheads="1"/>
                  </p:cNvSpPr>
                  <p:nvPr/>
                </p:nvSpPr>
                <p:spPr bwMode="auto">
                  <a:xfrm rot="5929915">
                    <a:off x="6808" y="8188"/>
                    <a:ext cx="987" cy="467"/>
                  </a:xfrm>
                  <a:prstGeom prst="wave">
                    <a:avLst>
                      <a:gd name="adj1" fmla="val 13005"/>
                      <a:gd name="adj2" fmla="val 0"/>
                    </a:avLst>
                  </a:prstGeom>
                  <a:pattFill prst="wdDn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372" name="AutoShape 188" descr="Wide upward diagonal"/>
                  <p:cNvSpPr>
                    <a:spLocks noChangeArrowheads="1"/>
                  </p:cNvSpPr>
                  <p:nvPr/>
                </p:nvSpPr>
                <p:spPr bwMode="auto">
                  <a:xfrm rot="-641960">
                    <a:off x="7206" y="7814"/>
                    <a:ext cx="602" cy="404"/>
                  </a:xfrm>
                  <a:prstGeom prst="roundRect">
                    <a:avLst>
                      <a:gd name="adj" fmla="val 16667"/>
                    </a:avLst>
                  </a:prstGeom>
                  <a:pattFill prst="wdUpDiag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1905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3402" name="Arc 218"/>
              <p:cNvSpPr>
                <a:spLocks/>
              </p:cNvSpPr>
              <p:nvPr/>
            </p:nvSpPr>
            <p:spPr bwMode="auto">
              <a:xfrm flipH="1">
                <a:off x="3074" y="3093"/>
                <a:ext cx="74" cy="2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CC97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04" name="Arc 220"/>
              <p:cNvSpPr>
                <a:spLocks/>
              </p:cNvSpPr>
              <p:nvPr/>
            </p:nvSpPr>
            <p:spPr bwMode="auto">
              <a:xfrm>
                <a:off x="2928" y="3093"/>
                <a:ext cx="74" cy="2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CC97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408" name="Freeform 224"/>
            <p:cNvSpPr>
              <a:spLocks noChangeAspect="1"/>
            </p:cNvSpPr>
            <p:nvPr/>
          </p:nvSpPr>
          <p:spPr bwMode="auto">
            <a:xfrm>
              <a:off x="2952" y="3178"/>
              <a:ext cx="7" cy="16"/>
            </a:xfrm>
            <a:custGeom>
              <a:avLst/>
              <a:gdLst/>
              <a:ahLst/>
              <a:cxnLst>
                <a:cxn ang="0">
                  <a:pos x="58" y="7"/>
                </a:cxn>
                <a:cxn ang="0">
                  <a:pos x="6" y="33"/>
                </a:cxn>
                <a:cxn ang="0">
                  <a:pos x="24" y="105"/>
                </a:cxn>
                <a:cxn ang="0">
                  <a:pos x="88" y="149"/>
                </a:cxn>
                <a:cxn ang="0">
                  <a:pos x="144" y="137"/>
                </a:cxn>
                <a:cxn ang="0">
                  <a:pos x="80" y="77"/>
                </a:cxn>
                <a:cxn ang="0">
                  <a:pos x="58" y="7"/>
                </a:cxn>
              </a:cxnLst>
              <a:rect l="0" t="0" r="r" b="b"/>
              <a:pathLst>
                <a:path w="145" h="154">
                  <a:moveTo>
                    <a:pt x="58" y="7"/>
                  </a:moveTo>
                  <a:cubicBezTo>
                    <a:pt x="46" y="0"/>
                    <a:pt x="12" y="17"/>
                    <a:pt x="6" y="33"/>
                  </a:cubicBezTo>
                  <a:cubicBezTo>
                    <a:pt x="0" y="49"/>
                    <a:pt x="10" y="86"/>
                    <a:pt x="24" y="105"/>
                  </a:cubicBezTo>
                  <a:cubicBezTo>
                    <a:pt x="38" y="124"/>
                    <a:pt x="68" y="144"/>
                    <a:pt x="88" y="149"/>
                  </a:cubicBezTo>
                  <a:cubicBezTo>
                    <a:pt x="108" y="154"/>
                    <a:pt x="145" y="149"/>
                    <a:pt x="144" y="137"/>
                  </a:cubicBezTo>
                  <a:cubicBezTo>
                    <a:pt x="143" y="125"/>
                    <a:pt x="95" y="98"/>
                    <a:pt x="80" y="77"/>
                  </a:cubicBezTo>
                  <a:cubicBezTo>
                    <a:pt x="65" y="56"/>
                    <a:pt x="70" y="14"/>
                    <a:pt x="58" y="7"/>
                  </a:cubicBezTo>
                  <a:close/>
                </a:path>
              </a:pathLst>
            </a:custGeom>
            <a:solidFill>
              <a:srgbClr val="6600CC"/>
            </a:solidFill>
            <a:ln w="9525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09" name="Freeform 225"/>
            <p:cNvSpPr>
              <a:spLocks noChangeAspect="1"/>
            </p:cNvSpPr>
            <p:nvPr/>
          </p:nvSpPr>
          <p:spPr bwMode="auto">
            <a:xfrm>
              <a:off x="3097" y="3181"/>
              <a:ext cx="7" cy="16"/>
            </a:xfrm>
            <a:custGeom>
              <a:avLst/>
              <a:gdLst/>
              <a:ahLst/>
              <a:cxnLst>
                <a:cxn ang="0">
                  <a:pos x="58" y="7"/>
                </a:cxn>
                <a:cxn ang="0">
                  <a:pos x="6" y="33"/>
                </a:cxn>
                <a:cxn ang="0">
                  <a:pos x="24" y="105"/>
                </a:cxn>
                <a:cxn ang="0">
                  <a:pos x="88" y="149"/>
                </a:cxn>
                <a:cxn ang="0">
                  <a:pos x="144" y="137"/>
                </a:cxn>
                <a:cxn ang="0">
                  <a:pos x="80" y="77"/>
                </a:cxn>
                <a:cxn ang="0">
                  <a:pos x="58" y="7"/>
                </a:cxn>
              </a:cxnLst>
              <a:rect l="0" t="0" r="r" b="b"/>
              <a:pathLst>
                <a:path w="145" h="154">
                  <a:moveTo>
                    <a:pt x="58" y="7"/>
                  </a:moveTo>
                  <a:cubicBezTo>
                    <a:pt x="46" y="0"/>
                    <a:pt x="12" y="17"/>
                    <a:pt x="6" y="33"/>
                  </a:cubicBezTo>
                  <a:cubicBezTo>
                    <a:pt x="0" y="49"/>
                    <a:pt x="10" y="86"/>
                    <a:pt x="24" y="105"/>
                  </a:cubicBezTo>
                  <a:cubicBezTo>
                    <a:pt x="38" y="124"/>
                    <a:pt x="68" y="144"/>
                    <a:pt x="88" y="149"/>
                  </a:cubicBezTo>
                  <a:cubicBezTo>
                    <a:pt x="108" y="154"/>
                    <a:pt x="145" y="149"/>
                    <a:pt x="144" y="137"/>
                  </a:cubicBezTo>
                  <a:cubicBezTo>
                    <a:pt x="143" y="125"/>
                    <a:pt x="95" y="98"/>
                    <a:pt x="80" y="77"/>
                  </a:cubicBezTo>
                  <a:cubicBezTo>
                    <a:pt x="65" y="56"/>
                    <a:pt x="70" y="14"/>
                    <a:pt x="58" y="7"/>
                  </a:cubicBezTo>
                  <a:close/>
                </a:path>
              </a:pathLst>
            </a:custGeom>
            <a:solidFill>
              <a:srgbClr val="6600CC"/>
            </a:solidFill>
            <a:ln w="9525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414" name="Group 230"/>
          <p:cNvGrpSpPr>
            <a:grpSpLocks/>
          </p:cNvGrpSpPr>
          <p:nvPr/>
        </p:nvGrpSpPr>
        <p:grpSpPr bwMode="auto">
          <a:xfrm>
            <a:off x="2379663" y="3230563"/>
            <a:ext cx="866775" cy="1557337"/>
            <a:chOff x="1499" y="2035"/>
            <a:chExt cx="546" cy="981"/>
          </a:xfrm>
        </p:grpSpPr>
        <p:sp>
          <p:nvSpPr>
            <p:cNvPr id="93374" name="Oval 190"/>
            <p:cNvSpPr>
              <a:spLocks noChangeArrowheads="1"/>
            </p:cNvSpPr>
            <p:nvPr/>
          </p:nvSpPr>
          <p:spPr bwMode="auto">
            <a:xfrm>
              <a:off x="1582" y="2136"/>
              <a:ext cx="378" cy="545"/>
            </a:xfrm>
            <a:prstGeom prst="ellipse">
              <a:avLst/>
            </a:prstGeom>
            <a:gradFill rotWithShape="1">
              <a:gsLst>
                <a:gs pos="0">
                  <a:srgbClr val="BC8B00">
                    <a:alpha val="89000"/>
                  </a:srgbClr>
                </a:gs>
                <a:gs pos="100000">
                  <a:srgbClr val="FFDA73">
                    <a:alpha val="32001"/>
                  </a:srgbClr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83" name="Oval 199"/>
            <p:cNvSpPr>
              <a:spLocks noChangeAspect="1" noChangeArrowheads="1"/>
            </p:cNvSpPr>
            <p:nvPr/>
          </p:nvSpPr>
          <p:spPr bwMode="auto">
            <a:xfrm rot="907602">
              <a:off x="1626" y="2362"/>
              <a:ext cx="120" cy="69"/>
            </a:xfrm>
            <a:prstGeom prst="ellipse">
              <a:avLst/>
            </a:prstGeom>
            <a:gradFill rotWithShape="1">
              <a:gsLst>
                <a:gs pos="0">
                  <a:srgbClr val="CC9900">
                    <a:alpha val="32001"/>
                  </a:srgbClr>
                </a:gs>
                <a:gs pos="100000">
                  <a:srgbClr val="CC9900">
                    <a:alpha val="89000"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84" name="Oval 200"/>
            <p:cNvSpPr>
              <a:spLocks noChangeAspect="1" noChangeArrowheads="1"/>
            </p:cNvSpPr>
            <p:nvPr/>
          </p:nvSpPr>
          <p:spPr bwMode="auto">
            <a:xfrm rot="907602">
              <a:off x="1624" y="2380"/>
              <a:ext cx="120" cy="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3399" name="Group 215"/>
            <p:cNvGrpSpPr>
              <a:grpSpLocks/>
            </p:cNvGrpSpPr>
            <p:nvPr/>
          </p:nvGrpSpPr>
          <p:grpSpPr bwMode="auto">
            <a:xfrm>
              <a:off x="1673" y="2380"/>
              <a:ext cx="46" cy="48"/>
              <a:chOff x="1665" y="2384"/>
              <a:chExt cx="46" cy="48"/>
            </a:xfrm>
          </p:grpSpPr>
          <p:sp>
            <p:nvSpPr>
              <p:cNvPr id="93385" name="Oval 201"/>
              <p:cNvSpPr>
                <a:spLocks noChangeAspect="1" noChangeArrowheads="1"/>
              </p:cNvSpPr>
              <p:nvPr/>
            </p:nvSpPr>
            <p:spPr bwMode="auto">
              <a:xfrm>
                <a:off x="1665" y="2384"/>
                <a:ext cx="46" cy="48"/>
              </a:xfrm>
              <a:prstGeom prst="ellipse">
                <a:avLst/>
              </a:prstGeom>
              <a:gradFill rotWithShape="1">
                <a:gsLst>
                  <a:gs pos="0">
                    <a:srgbClr val="CC9900">
                      <a:gamma/>
                      <a:shade val="46275"/>
                      <a:invGamma/>
                    </a:srgbClr>
                  </a:gs>
                  <a:gs pos="100000">
                    <a:srgbClr val="CC9900">
                      <a:alpha val="84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86" name="Oval 202"/>
              <p:cNvSpPr>
                <a:spLocks noChangeAspect="1" noChangeArrowheads="1"/>
              </p:cNvSpPr>
              <p:nvPr/>
            </p:nvSpPr>
            <p:spPr bwMode="auto">
              <a:xfrm flipH="1">
                <a:off x="1687" y="2399"/>
                <a:ext cx="21" cy="2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387" name="Freeform 203"/>
            <p:cNvSpPr>
              <a:spLocks noChangeAspect="1"/>
            </p:cNvSpPr>
            <p:nvPr/>
          </p:nvSpPr>
          <p:spPr bwMode="auto">
            <a:xfrm flipH="1">
              <a:off x="1608" y="2377"/>
              <a:ext cx="122" cy="31"/>
            </a:xfrm>
            <a:custGeom>
              <a:avLst/>
              <a:gdLst/>
              <a:ahLst/>
              <a:cxnLst>
                <a:cxn ang="0">
                  <a:pos x="0" y="400"/>
                </a:cxn>
                <a:cxn ang="0">
                  <a:pos x="27" y="480"/>
                </a:cxn>
                <a:cxn ang="0">
                  <a:pos x="147" y="546"/>
                </a:cxn>
                <a:cxn ang="0">
                  <a:pos x="373" y="560"/>
                </a:cxn>
                <a:cxn ang="0">
                  <a:pos x="333" y="546"/>
                </a:cxn>
                <a:cxn ang="0">
                  <a:pos x="293" y="520"/>
                </a:cxn>
                <a:cxn ang="0">
                  <a:pos x="240" y="440"/>
                </a:cxn>
                <a:cxn ang="0">
                  <a:pos x="227" y="400"/>
                </a:cxn>
                <a:cxn ang="0">
                  <a:pos x="320" y="413"/>
                </a:cxn>
                <a:cxn ang="0">
                  <a:pos x="440" y="453"/>
                </a:cxn>
                <a:cxn ang="0">
                  <a:pos x="480" y="466"/>
                </a:cxn>
                <a:cxn ang="0">
                  <a:pos x="520" y="480"/>
                </a:cxn>
                <a:cxn ang="0">
                  <a:pos x="640" y="466"/>
                </a:cxn>
                <a:cxn ang="0">
                  <a:pos x="560" y="413"/>
                </a:cxn>
                <a:cxn ang="0">
                  <a:pos x="493" y="333"/>
                </a:cxn>
                <a:cxn ang="0">
                  <a:pos x="653" y="360"/>
                </a:cxn>
                <a:cxn ang="0">
                  <a:pos x="693" y="373"/>
                </a:cxn>
                <a:cxn ang="0">
                  <a:pos x="733" y="386"/>
                </a:cxn>
                <a:cxn ang="0">
                  <a:pos x="960" y="373"/>
                </a:cxn>
                <a:cxn ang="0">
                  <a:pos x="920" y="360"/>
                </a:cxn>
                <a:cxn ang="0">
                  <a:pos x="813" y="253"/>
                </a:cxn>
                <a:cxn ang="0">
                  <a:pos x="827" y="213"/>
                </a:cxn>
                <a:cxn ang="0">
                  <a:pos x="947" y="253"/>
                </a:cxn>
                <a:cxn ang="0">
                  <a:pos x="1200" y="320"/>
                </a:cxn>
                <a:cxn ang="0">
                  <a:pos x="1360" y="306"/>
                </a:cxn>
                <a:cxn ang="0">
                  <a:pos x="1280" y="280"/>
                </a:cxn>
                <a:cxn ang="0">
                  <a:pos x="1240" y="266"/>
                </a:cxn>
                <a:cxn ang="0">
                  <a:pos x="1200" y="253"/>
                </a:cxn>
                <a:cxn ang="0">
                  <a:pos x="1133" y="186"/>
                </a:cxn>
                <a:cxn ang="0">
                  <a:pos x="1093" y="146"/>
                </a:cxn>
                <a:cxn ang="0">
                  <a:pos x="1200" y="160"/>
                </a:cxn>
                <a:cxn ang="0">
                  <a:pos x="1747" y="266"/>
                </a:cxn>
                <a:cxn ang="0">
                  <a:pos x="1813" y="253"/>
                </a:cxn>
                <a:cxn ang="0">
                  <a:pos x="1733" y="226"/>
                </a:cxn>
                <a:cxn ang="0">
                  <a:pos x="1693" y="213"/>
                </a:cxn>
                <a:cxn ang="0">
                  <a:pos x="1653" y="146"/>
                </a:cxn>
                <a:cxn ang="0">
                  <a:pos x="2200" y="280"/>
                </a:cxn>
                <a:cxn ang="0">
                  <a:pos x="2293" y="240"/>
                </a:cxn>
                <a:cxn ang="0">
                  <a:pos x="2213" y="226"/>
                </a:cxn>
                <a:cxn ang="0">
                  <a:pos x="2000" y="160"/>
                </a:cxn>
                <a:cxn ang="0">
                  <a:pos x="1893" y="93"/>
                </a:cxn>
                <a:cxn ang="0">
                  <a:pos x="1853" y="80"/>
                </a:cxn>
                <a:cxn ang="0">
                  <a:pos x="1480" y="0"/>
                </a:cxn>
                <a:cxn ang="0">
                  <a:pos x="1040" y="13"/>
                </a:cxn>
                <a:cxn ang="0">
                  <a:pos x="707" y="66"/>
                </a:cxn>
                <a:cxn ang="0">
                  <a:pos x="520" y="120"/>
                </a:cxn>
                <a:cxn ang="0">
                  <a:pos x="360" y="213"/>
                </a:cxn>
                <a:cxn ang="0">
                  <a:pos x="280" y="266"/>
                </a:cxn>
                <a:cxn ang="0">
                  <a:pos x="240" y="280"/>
                </a:cxn>
                <a:cxn ang="0">
                  <a:pos x="80" y="373"/>
                </a:cxn>
                <a:cxn ang="0">
                  <a:pos x="40" y="400"/>
                </a:cxn>
                <a:cxn ang="0">
                  <a:pos x="0" y="400"/>
                </a:cxn>
              </a:cxnLst>
              <a:rect l="0" t="0" r="r" b="b"/>
              <a:pathLst>
                <a:path w="2395" h="603">
                  <a:moveTo>
                    <a:pt x="0" y="400"/>
                  </a:moveTo>
                  <a:cubicBezTo>
                    <a:pt x="9" y="427"/>
                    <a:pt x="9" y="458"/>
                    <a:pt x="27" y="480"/>
                  </a:cubicBezTo>
                  <a:cubicBezTo>
                    <a:pt x="61" y="522"/>
                    <a:pt x="102" y="531"/>
                    <a:pt x="147" y="546"/>
                  </a:cubicBezTo>
                  <a:cubicBezTo>
                    <a:pt x="232" y="603"/>
                    <a:pt x="198" y="592"/>
                    <a:pt x="373" y="560"/>
                  </a:cubicBezTo>
                  <a:cubicBezTo>
                    <a:pt x="387" y="557"/>
                    <a:pt x="346" y="552"/>
                    <a:pt x="333" y="546"/>
                  </a:cubicBezTo>
                  <a:cubicBezTo>
                    <a:pt x="319" y="539"/>
                    <a:pt x="306" y="529"/>
                    <a:pt x="293" y="520"/>
                  </a:cubicBezTo>
                  <a:cubicBezTo>
                    <a:pt x="275" y="493"/>
                    <a:pt x="258" y="467"/>
                    <a:pt x="240" y="440"/>
                  </a:cubicBezTo>
                  <a:cubicBezTo>
                    <a:pt x="232" y="428"/>
                    <a:pt x="214" y="404"/>
                    <a:pt x="227" y="400"/>
                  </a:cubicBezTo>
                  <a:cubicBezTo>
                    <a:pt x="257" y="390"/>
                    <a:pt x="289" y="409"/>
                    <a:pt x="320" y="413"/>
                  </a:cubicBezTo>
                  <a:cubicBezTo>
                    <a:pt x="413" y="444"/>
                    <a:pt x="373" y="431"/>
                    <a:pt x="440" y="453"/>
                  </a:cubicBezTo>
                  <a:cubicBezTo>
                    <a:pt x="453" y="457"/>
                    <a:pt x="467" y="462"/>
                    <a:pt x="480" y="466"/>
                  </a:cubicBezTo>
                  <a:cubicBezTo>
                    <a:pt x="493" y="471"/>
                    <a:pt x="520" y="480"/>
                    <a:pt x="520" y="480"/>
                  </a:cubicBezTo>
                  <a:cubicBezTo>
                    <a:pt x="560" y="475"/>
                    <a:pt x="619" y="501"/>
                    <a:pt x="640" y="466"/>
                  </a:cubicBezTo>
                  <a:cubicBezTo>
                    <a:pt x="656" y="439"/>
                    <a:pt x="583" y="436"/>
                    <a:pt x="560" y="413"/>
                  </a:cubicBezTo>
                  <a:cubicBezTo>
                    <a:pt x="509" y="362"/>
                    <a:pt x="531" y="389"/>
                    <a:pt x="493" y="333"/>
                  </a:cubicBezTo>
                  <a:cubicBezTo>
                    <a:pt x="559" y="312"/>
                    <a:pt x="592" y="339"/>
                    <a:pt x="653" y="360"/>
                  </a:cubicBezTo>
                  <a:cubicBezTo>
                    <a:pt x="666" y="364"/>
                    <a:pt x="680" y="369"/>
                    <a:pt x="693" y="373"/>
                  </a:cubicBezTo>
                  <a:cubicBezTo>
                    <a:pt x="706" y="377"/>
                    <a:pt x="733" y="386"/>
                    <a:pt x="733" y="386"/>
                  </a:cubicBezTo>
                  <a:cubicBezTo>
                    <a:pt x="809" y="382"/>
                    <a:pt x="885" y="383"/>
                    <a:pt x="960" y="373"/>
                  </a:cubicBezTo>
                  <a:cubicBezTo>
                    <a:pt x="974" y="371"/>
                    <a:pt x="932" y="368"/>
                    <a:pt x="920" y="360"/>
                  </a:cubicBezTo>
                  <a:cubicBezTo>
                    <a:pt x="875" y="330"/>
                    <a:pt x="858" y="284"/>
                    <a:pt x="813" y="253"/>
                  </a:cubicBezTo>
                  <a:cubicBezTo>
                    <a:pt x="818" y="240"/>
                    <a:pt x="813" y="215"/>
                    <a:pt x="827" y="213"/>
                  </a:cubicBezTo>
                  <a:cubicBezTo>
                    <a:pt x="869" y="207"/>
                    <a:pt x="907" y="240"/>
                    <a:pt x="947" y="253"/>
                  </a:cubicBezTo>
                  <a:cubicBezTo>
                    <a:pt x="1034" y="281"/>
                    <a:pt x="1110" y="306"/>
                    <a:pt x="1200" y="320"/>
                  </a:cubicBezTo>
                  <a:cubicBezTo>
                    <a:pt x="1253" y="315"/>
                    <a:pt x="1312" y="330"/>
                    <a:pt x="1360" y="306"/>
                  </a:cubicBezTo>
                  <a:cubicBezTo>
                    <a:pt x="1385" y="293"/>
                    <a:pt x="1307" y="289"/>
                    <a:pt x="1280" y="280"/>
                  </a:cubicBezTo>
                  <a:cubicBezTo>
                    <a:pt x="1267" y="276"/>
                    <a:pt x="1253" y="271"/>
                    <a:pt x="1240" y="266"/>
                  </a:cubicBezTo>
                  <a:cubicBezTo>
                    <a:pt x="1227" y="262"/>
                    <a:pt x="1200" y="253"/>
                    <a:pt x="1200" y="253"/>
                  </a:cubicBezTo>
                  <a:cubicBezTo>
                    <a:pt x="1127" y="204"/>
                    <a:pt x="1189" y="253"/>
                    <a:pt x="1133" y="186"/>
                  </a:cubicBezTo>
                  <a:cubicBezTo>
                    <a:pt x="1121" y="172"/>
                    <a:pt x="1075" y="153"/>
                    <a:pt x="1093" y="146"/>
                  </a:cubicBezTo>
                  <a:cubicBezTo>
                    <a:pt x="1127" y="133"/>
                    <a:pt x="1164" y="155"/>
                    <a:pt x="1200" y="160"/>
                  </a:cubicBezTo>
                  <a:cubicBezTo>
                    <a:pt x="1377" y="218"/>
                    <a:pt x="1564" y="236"/>
                    <a:pt x="1747" y="266"/>
                  </a:cubicBezTo>
                  <a:cubicBezTo>
                    <a:pt x="1769" y="262"/>
                    <a:pt x="1820" y="274"/>
                    <a:pt x="1813" y="253"/>
                  </a:cubicBezTo>
                  <a:cubicBezTo>
                    <a:pt x="1804" y="226"/>
                    <a:pt x="1760" y="235"/>
                    <a:pt x="1733" y="226"/>
                  </a:cubicBezTo>
                  <a:cubicBezTo>
                    <a:pt x="1720" y="222"/>
                    <a:pt x="1693" y="213"/>
                    <a:pt x="1693" y="213"/>
                  </a:cubicBezTo>
                  <a:cubicBezTo>
                    <a:pt x="1601" y="152"/>
                    <a:pt x="1583" y="171"/>
                    <a:pt x="1653" y="146"/>
                  </a:cubicBezTo>
                  <a:cubicBezTo>
                    <a:pt x="1804" y="248"/>
                    <a:pt x="2026" y="266"/>
                    <a:pt x="2200" y="280"/>
                  </a:cubicBezTo>
                  <a:cubicBezTo>
                    <a:pt x="2284" y="263"/>
                    <a:pt x="2395" y="263"/>
                    <a:pt x="2293" y="240"/>
                  </a:cubicBezTo>
                  <a:cubicBezTo>
                    <a:pt x="2267" y="234"/>
                    <a:pt x="2239" y="233"/>
                    <a:pt x="2213" y="226"/>
                  </a:cubicBezTo>
                  <a:cubicBezTo>
                    <a:pt x="2143" y="209"/>
                    <a:pt x="2069" y="182"/>
                    <a:pt x="2000" y="160"/>
                  </a:cubicBezTo>
                  <a:cubicBezTo>
                    <a:pt x="1957" y="97"/>
                    <a:pt x="1988" y="125"/>
                    <a:pt x="1893" y="93"/>
                  </a:cubicBezTo>
                  <a:cubicBezTo>
                    <a:pt x="1880" y="89"/>
                    <a:pt x="1853" y="80"/>
                    <a:pt x="1853" y="80"/>
                  </a:cubicBezTo>
                  <a:cubicBezTo>
                    <a:pt x="1755" y="14"/>
                    <a:pt x="1594" y="12"/>
                    <a:pt x="1480" y="0"/>
                  </a:cubicBezTo>
                  <a:cubicBezTo>
                    <a:pt x="1333" y="4"/>
                    <a:pt x="1187" y="6"/>
                    <a:pt x="1040" y="13"/>
                  </a:cubicBezTo>
                  <a:cubicBezTo>
                    <a:pt x="929" y="18"/>
                    <a:pt x="818" y="52"/>
                    <a:pt x="707" y="66"/>
                  </a:cubicBezTo>
                  <a:cubicBezTo>
                    <a:pt x="649" y="81"/>
                    <a:pt x="572" y="91"/>
                    <a:pt x="520" y="120"/>
                  </a:cubicBezTo>
                  <a:cubicBezTo>
                    <a:pt x="461" y="153"/>
                    <a:pt x="423" y="193"/>
                    <a:pt x="360" y="213"/>
                  </a:cubicBezTo>
                  <a:cubicBezTo>
                    <a:pt x="333" y="231"/>
                    <a:pt x="310" y="255"/>
                    <a:pt x="280" y="266"/>
                  </a:cubicBezTo>
                  <a:cubicBezTo>
                    <a:pt x="267" y="271"/>
                    <a:pt x="252" y="273"/>
                    <a:pt x="240" y="280"/>
                  </a:cubicBezTo>
                  <a:cubicBezTo>
                    <a:pt x="181" y="313"/>
                    <a:pt x="143" y="353"/>
                    <a:pt x="80" y="373"/>
                  </a:cubicBezTo>
                  <a:cubicBezTo>
                    <a:pt x="67" y="382"/>
                    <a:pt x="50" y="387"/>
                    <a:pt x="40" y="400"/>
                  </a:cubicBezTo>
                  <a:cubicBezTo>
                    <a:pt x="10" y="438"/>
                    <a:pt x="48" y="472"/>
                    <a:pt x="0" y="40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/>
                </a:gs>
                <a:gs pos="100000">
                  <a:srgbClr val="CC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77" name="Oval 193"/>
            <p:cNvSpPr>
              <a:spLocks noChangeAspect="1" noChangeArrowheads="1"/>
            </p:cNvSpPr>
            <p:nvPr/>
          </p:nvSpPr>
          <p:spPr bwMode="auto">
            <a:xfrm rot="20692398" flipH="1">
              <a:off x="1789" y="2361"/>
              <a:ext cx="121" cy="69"/>
            </a:xfrm>
            <a:prstGeom prst="ellipse">
              <a:avLst/>
            </a:prstGeom>
            <a:gradFill rotWithShape="1">
              <a:gsLst>
                <a:gs pos="0">
                  <a:srgbClr val="CC9900">
                    <a:alpha val="32001"/>
                  </a:srgbClr>
                </a:gs>
                <a:gs pos="100000">
                  <a:srgbClr val="CC9900">
                    <a:alpha val="89000"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78" name="Oval 194"/>
            <p:cNvSpPr>
              <a:spLocks noChangeAspect="1" noChangeArrowheads="1"/>
            </p:cNvSpPr>
            <p:nvPr/>
          </p:nvSpPr>
          <p:spPr bwMode="auto">
            <a:xfrm rot="20692398" flipH="1">
              <a:off x="1791" y="2379"/>
              <a:ext cx="120" cy="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3398" name="Group 214"/>
            <p:cNvGrpSpPr>
              <a:grpSpLocks/>
            </p:cNvGrpSpPr>
            <p:nvPr/>
          </p:nvGrpSpPr>
          <p:grpSpPr bwMode="auto">
            <a:xfrm>
              <a:off x="1842" y="2373"/>
              <a:ext cx="46" cy="48"/>
              <a:chOff x="1846" y="2383"/>
              <a:chExt cx="46" cy="48"/>
            </a:xfrm>
          </p:grpSpPr>
          <p:sp>
            <p:nvSpPr>
              <p:cNvPr id="93379" name="Oval 195"/>
              <p:cNvSpPr>
                <a:spLocks noChangeAspect="1" noChangeArrowheads="1"/>
              </p:cNvSpPr>
              <p:nvPr/>
            </p:nvSpPr>
            <p:spPr bwMode="auto">
              <a:xfrm flipH="1">
                <a:off x="1846" y="2383"/>
                <a:ext cx="46" cy="48"/>
              </a:xfrm>
              <a:prstGeom prst="ellipse">
                <a:avLst/>
              </a:prstGeom>
              <a:gradFill rotWithShape="1">
                <a:gsLst>
                  <a:gs pos="0">
                    <a:srgbClr val="CC9900">
                      <a:gamma/>
                      <a:shade val="46275"/>
                      <a:invGamma/>
                    </a:srgbClr>
                  </a:gs>
                  <a:gs pos="100000">
                    <a:srgbClr val="CC9900">
                      <a:alpha val="84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80" name="Oval 196"/>
              <p:cNvSpPr>
                <a:spLocks noChangeAspect="1" noChangeArrowheads="1"/>
              </p:cNvSpPr>
              <p:nvPr/>
            </p:nvSpPr>
            <p:spPr bwMode="auto">
              <a:xfrm>
                <a:off x="1865" y="2398"/>
                <a:ext cx="21" cy="2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388" name="Freeform 204"/>
            <p:cNvSpPr>
              <a:spLocks noChangeAspect="1"/>
            </p:cNvSpPr>
            <p:nvPr/>
          </p:nvSpPr>
          <p:spPr bwMode="auto">
            <a:xfrm flipH="1">
              <a:off x="1775" y="2374"/>
              <a:ext cx="122" cy="46"/>
            </a:xfrm>
            <a:custGeom>
              <a:avLst/>
              <a:gdLst/>
              <a:ahLst/>
              <a:cxnLst>
                <a:cxn ang="0">
                  <a:pos x="20" y="58"/>
                </a:cxn>
                <a:cxn ang="0">
                  <a:pos x="195" y="229"/>
                </a:cxn>
                <a:cxn ang="0">
                  <a:pos x="175" y="215"/>
                </a:cxn>
                <a:cxn ang="0">
                  <a:pos x="158" y="194"/>
                </a:cxn>
                <a:cxn ang="0">
                  <a:pos x="141" y="141"/>
                </a:cxn>
                <a:cxn ang="0">
                  <a:pos x="140" y="117"/>
                </a:cxn>
                <a:cxn ang="0">
                  <a:pos x="190" y="140"/>
                </a:cxn>
                <a:cxn ang="0">
                  <a:pos x="249" y="181"/>
                </a:cxn>
                <a:cxn ang="0">
                  <a:pos x="269" y="193"/>
                </a:cxn>
                <a:cxn ang="0">
                  <a:pos x="288" y="208"/>
                </a:cxn>
                <a:cxn ang="0">
                  <a:pos x="356" y="217"/>
                </a:cxn>
                <a:cxn ang="0">
                  <a:pos x="320" y="177"/>
                </a:cxn>
                <a:cxn ang="0">
                  <a:pos x="296" y="121"/>
                </a:cxn>
                <a:cxn ang="0">
                  <a:pos x="381" y="161"/>
                </a:cxn>
                <a:cxn ang="0">
                  <a:pos x="399" y="175"/>
                </a:cxn>
                <a:cxn ang="0">
                  <a:pos x="420" y="188"/>
                </a:cxn>
                <a:cxn ang="0">
                  <a:pos x="547" y="216"/>
                </a:cxn>
                <a:cxn ang="0">
                  <a:pos x="526" y="202"/>
                </a:cxn>
                <a:cxn ang="0">
                  <a:pos x="484" y="126"/>
                </a:cxn>
                <a:cxn ang="0">
                  <a:pos x="498" y="107"/>
                </a:cxn>
                <a:cxn ang="0">
                  <a:pos x="557" y="147"/>
                </a:cxn>
                <a:cxn ang="0">
                  <a:pos x="685" y="222"/>
                </a:cxn>
                <a:cxn ang="0">
                  <a:pos x="776" y="240"/>
                </a:cxn>
                <a:cxn ang="0">
                  <a:pos x="736" y="214"/>
                </a:cxn>
                <a:cxn ang="0">
                  <a:pos x="716" y="200"/>
                </a:cxn>
                <a:cxn ang="0">
                  <a:pos x="696" y="185"/>
                </a:cxn>
                <a:cxn ang="0">
                  <a:pos x="670" y="139"/>
                </a:cxn>
                <a:cxn ang="0">
                  <a:pos x="654" y="110"/>
                </a:cxn>
                <a:cxn ang="0">
                  <a:pos x="711" y="134"/>
                </a:cxn>
                <a:cxn ang="0">
                  <a:pos x="970" y="384"/>
                </a:cxn>
                <a:cxn ang="0">
                  <a:pos x="893" y="277"/>
                </a:cxn>
                <a:cxn ang="0">
                  <a:pos x="873" y="183"/>
                </a:cxn>
                <a:cxn ang="0">
                  <a:pos x="1014" y="387"/>
                </a:cxn>
                <a:cxn ang="0">
                  <a:pos x="1170" y="463"/>
                </a:cxn>
                <a:cxn ang="0">
                  <a:pos x="1048" y="378"/>
                </a:cxn>
                <a:cxn ang="0">
                  <a:pos x="1036" y="334"/>
                </a:cxn>
                <a:cxn ang="0">
                  <a:pos x="1068" y="291"/>
                </a:cxn>
                <a:cxn ang="0">
                  <a:pos x="1250" y="433"/>
                </a:cxn>
                <a:cxn ang="0">
                  <a:pos x="1385" y="508"/>
                </a:cxn>
                <a:cxn ang="0">
                  <a:pos x="1151" y="258"/>
                </a:cxn>
                <a:cxn ang="0">
                  <a:pos x="1102" y="204"/>
                </a:cxn>
                <a:cxn ang="0">
                  <a:pos x="1081" y="190"/>
                </a:cxn>
                <a:cxn ang="0">
                  <a:pos x="890" y="90"/>
                </a:cxn>
                <a:cxn ang="0">
                  <a:pos x="646" y="29"/>
                </a:cxn>
                <a:cxn ang="0">
                  <a:pos x="455" y="6"/>
                </a:cxn>
                <a:cxn ang="0">
                  <a:pos x="344" y="9"/>
                </a:cxn>
                <a:cxn ang="0">
                  <a:pos x="115" y="18"/>
                </a:cxn>
                <a:cxn ang="0">
                  <a:pos x="20" y="58"/>
                </a:cxn>
              </a:cxnLst>
              <a:rect l="0" t="0" r="r" b="b"/>
              <a:pathLst>
                <a:path w="1402" h="537">
                  <a:moveTo>
                    <a:pt x="20" y="58"/>
                  </a:moveTo>
                  <a:cubicBezTo>
                    <a:pt x="50" y="82"/>
                    <a:pt x="178" y="210"/>
                    <a:pt x="195" y="229"/>
                  </a:cubicBezTo>
                  <a:cubicBezTo>
                    <a:pt x="203" y="229"/>
                    <a:pt x="182" y="220"/>
                    <a:pt x="175" y="215"/>
                  </a:cubicBezTo>
                  <a:cubicBezTo>
                    <a:pt x="168" y="209"/>
                    <a:pt x="163" y="201"/>
                    <a:pt x="158" y="194"/>
                  </a:cubicBezTo>
                  <a:cubicBezTo>
                    <a:pt x="152" y="177"/>
                    <a:pt x="147" y="159"/>
                    <a:pt x="141" y="141"/>
                  </a:cubicBezTo>
                  <a:cubicBezTo>
                    <a:pt x="138" y="135"/>
                    <a:pt x="132" y="118"/>
                    <a:pt x="140" y="117"/>
                  </a:cubicBezTo>
                  <a:cubicBezTo>
                    <a:pt x="158" y="117"/>
                    <a:pt x="172" y="133"/>
                    <a:pt x="190" y="140"/>
                  </a:cubicBezTo>
                  <a:cubicBezTo>
                    <a:pt x="235" y="171"/>
                    <a:pt x="215" y="157"/>
                    <a:pt x="249" y="181"/>
                  </a:cubicBezTo>
                  <a:cubicBezTo>
                    <a:pt x="255" y="184"/>
                    <a:pt x="261" y="188"/>
                    <a:pt x="269" y="193"/>
                  </a:cubicBezTo>
                  <a:cubicBezTo>
                    <a:pt x="275" y="197"/>
                    <a:pt x="288" y="208"/>
                    <a:pt x="288" y="208"/>
                  </a:cubicBezTo>
                  <a:cubicBezTo>
                    <a:pt x="310" y="211"/>
                    <a:pt x="339" y="235"/>
                    <a:pt x="356" y="217"/>
                  </a:cubicBezTo>
                  <a:cubicBezTo>
                    <a:pt x="370" y="204"/>
                    <a:pt x="330" y="192"/>
                    <a:pt x="320" y="177"/>
                  </a:cubicBezTo>
                  <a:cubicBezTo>
                    <a:pt x="301" y="140"/>
                    <a:pt x="309" y="158"/>
                    <a:pt x="296" y="121"/>
                  </a:cubicBezTo>
                  <a:cubicBezTo>
                    <a:pt x="336" y="120"/>
                    <a:pt x="349" y="141"/>
                    <a:pt x="381" y="161"/>
                  </a:cubicBezTo>
                  <a:cubicBezTo>
                    <a:pt x="386" y="165"/>
                    <a:pt x="393" y="170"/>
                    <a:pt x="399" y="175"/>
                  </a:cubicBezTo>
                  <a:cubicBezTo>
                    <a:pt x="407" y="179"/>
                    <a:pt x="420" y="188"/>
                    <a:pt x="420" y="188"/>
                  </a:cubicBezTo>
                  <a:cubicBezTo>
                    <a:pt x="463" y="198"/>
                    <a:pt x="505" y="209"/>
                    <a:pt x="547" y="216"/>
                  </a:cubicBezTo>
                  <a:cubicBezTo>
                    <a:pt x="554" y="216"/>
                    <a:pt x="532" y="209"/>
                    <a:pt x="526" y="202"/>
                  </a:cubicBezTo>
                  <a:cubicBezTo>
                    <a:pt x="507" y="178"/>
                    <a:pt x="505" y="150"/>
                    <a:pt x="484" y="126"/>
                  </a:cubicBezTo>
                  <a:cubicBezTo>
                    <a:pt x="489" y="119"/>
                    <a:pt x="490" y="106"/>
                    <a:pt x="498" y="107"/>
                  </a:cubicBezTo>
                  <a:cubicBezTo>
                    <a:pt x="522" y="110"/>
                    <a:pt x="539" y="133"/>
                    <a:pt x="557" y="147"/>
                  </a:cubicBezTo>
                  <a:cubicBezTo>
                    <a:pt x="602" y="175"/>
                    <a:pt x="639" y="201"/>
                    <a:pt x="685" y="222"/>
                  </a:cubicBezTo>
                  <a:cubicBezTo>
                    <a:pt x="716" y="228"/>
                    <a:pt x="746" y="246"/>
                    <a:pt x="776" y="240"/>
                  </a:cubicBezTo>
                  <a:cubicBezTo>
                    <a:pt x="792" y="236"/>
                    <a:pt x="750" y="222"/>
                    <a:pt x="736" y="214"/>
                  </a:cubicBezTo>
                  <a:cubicBezTo>
                    <a:pt x="730" y="209"/>
                    <a:pt x="723" y="205"/>
                    <a:pt x="716" y="200"/>
                  </a:cubicBezTo>
                  <a:cubicBezTo>
                    <a:pt x="710" y="195"/>
                    <a:pt x="696" y="185"/>
                    <a:pt x="696" y="185"/>
                  </a:cubicBezTo>
                  <a:cubicBezTo>
                    <a:pt x="664" y="148"/>
                    <a:pt x="690" y="184"/>
                    <a:pt x="670" y="139"/>
                  </a:cubicBezTo>
                  <a:cubicBezTo>
                    <a:pt x="665" y="129"/>
                    <a:pt x="644" y="112"/>
                    <a:pt x="654" y="110"/>
                  </a:cubicBezTo>
                  <a:cubicBezTo>
                    <a:pt x="675" y="108"/>
                    <a:pt x="691" y="125"/>
                    <a:pt x="711" y="134"/>
                  </a:cubicBezTo>
                  <a:cubicBezTo>
                    <a:pt x="762" y="160"/>
                    <a:pt x="942" y="376"/>
                    <a:pt x="970" y="384"/>
                  </a:cubicBezTo>
                  <a:cubicBezTo>
                    <a:pt x="1000" y="408"/>
                    <a:pt x="908" y="310"/>
                    <a:pt x="893" y="277"/>
                  </a:cubicBezTo>
                  <a:cubicBezTo>
                    <a:pt x="876" y="244"/>
                    <a:pt x="853" y="165"/>
                    <a:pt x="873" y="183"/>
                  </a:cubicBezTo>
                  <a:cubicBezTo>
                    <a:pt x="891" y="195"/>
                    <a:pt x="976" y="337"/>
                    <a:pt x="1014" y="387"/>
                  </a:cubicBezTo>
                  <a:cubicBezTo>
                    <a:pt x="1063" y="434"/>
                    <a:pt x="1164" y="465"/>
                    <a:pt x="1170" y="463"/>
                  </a:cubicBezTo>
                  <a:cubicBezTo>
                    <a:pt x="1200" y="495"/>
                    <a:pt x="1070" y="400"/>
                    <a:pt x="1048" y="378"/>
                  </a:cubicBezTo>
                  <a:cubicBezTo>
                    <a:pt x="1026" y="356"/>
                    <a:pt x="1033" y="348"/>
                    <a:pt x="1036" y="334"/>
                  </a:cubicBezTo>
                  <a:cubicBezTo>
                    <a:pt x="1039" y="319"/>
                    <a:pt x="1033" y="275"/>
                    <a:pt x="1068" y="291"/>
                  </a:cubicBezTo>
                  <a:cubicBezTo>
                    <a:pt x="1082" y="299"/>
                    <a:pt x="1197" y="397"/>
                    <a:pt x="1250" y="433"/>
                  </a:cubicBezTo>
                  <a:cubicBezTo>
                    <a:pt x="1303" y="469"/>
                    <a:pt x="1402" y="537"/>
                    <a:pt x="1385" y="508"/>
                  </a:cubicBezTo>
                  <a:cubicBezTo>
                    <a:pt x="1359" y="467"/>
                    <a:pt x="1188" y="314"/>
                    <a:pt x="1151" y="258"/>
                  </a:cubicBezTo>
                  <a:cubicBezTo>
                    <a:pt x="1136" y="216"/>
                    <a:pt x="1149" y="236"/>
                    <a:pt x="1102" y="204"/>
                  </a:cubicBezTo>
                  <a:cubicBezTo>
                    <a:pt x="1095" y="200"/>
                    <a:pt x="1081" y="190"/>
                    <a:pt x="1081" y="190"/>
                  </a:cubicBezTo>
                  <a:cubicBezTo>
                    <a:pt x="1039" y="140"/>
                    <a:pt x="950" y="113"/>
                    <a:pt x="890" y="90"/>
                  </a:cubicBezTo>
                  <a:cubicBezTo>
                    <a:pt x="809" y="68"/>
                    <a:pt x="729" y="47"/>
                    <a:pt x="646" y="29"/>
                  </a:cubicBezTo>
                  <a:cubicBezTo>
                    <a:pt x="584" y="14"/>
                    <a:pt x="519" y="17"/>
                    <a:pt x="455" y="6"/>
                  </a:cubicBezTo>
                  <a:cubicBezTo>
                    <a:pt x="421" y="7"/>
                    <a:pt x="377" y="0"/>
                    <a:pt x="344" y="9"/>
                  </a:cubicBezTo>
                  <a:cubicBezTo>
                    <a:pt x="287" y="11"/>
                    <a:pt x="170" y="6"/>
                    <a:pt x="115" y="18"/>
                  </a:cubicBezTo>
                  <a:cubicBezTo>
                    <a:pt x="69" y="34"/>
                    <a:pt x="0" y="43"/>
                    <a:pt x="20" y="5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/>
                </a:gs>
                <a:gs pos="100000">
                  <a:srgbClr val="CC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89" name="Freeform 205" descr="Weave"/>
            <p:cNvSpPr>
              <a:spLocks/>
            </p:cNvSpPr>
            <p:nvPr/>
          </p:nvSpPr>
          <p:spPr bwMode="auto">
            <a:xfrm>
              <a:off x="1568" y="2129"/>
              <a:ext cx="336" cy="244"/>
            </a:xfrm>
            <a:custGeom>
              <a:avLst/>
              <a:gdLst/>
              <a:ahLst/>
              <a:cxnLst>
                <a:cxn ang="0">
                  <a:pos x="14" y="333"/>
                </a:cxn>
                <a:cxn ang="0">
                  <a:pos x="135" y="91"/>
                </a:cxn>
                <a:cxn ang="0">
                  <a:pos x="241" y="45"/>
                </a:cxn>
                <a:cxn ang="0">
                  <a:pos x="287" y="15"/>
                </a:cxn>
                <a:cxn ang="0">
                  <a:pos x="332" y="30"/>
                </a:cxn>
                <a:cxn ang="0">
                  <a:pos x="423" y="0"/>
                </a:cxn>
                <a:cxn ang="0">
                  <a:pos x="514" y="30"/>
                </a:cxn>
                <a:cxn ang="0">
                  <a:pos x="529" y="75"/>
                </a:cxn>
                <a:cxn ang="0">
                  <a:pos x="620" y="106"/>
                </a:cxn>
                <a:cxn ang="0">
                  <a:pos x="711" y="273"/>
                </a:cxn>
                <a:cxn ang="0">
                  <a:pos x="772" y="394"/>
                </a:cxn>
                <a:cxn ang="0">
                  <a:pos x="757" y="454"/>
                </a:cxn>
                <a:cxn ang="0">
                  <a:pos x="726" y="424"/>
                </a:cxn>
                <a:cxn ang="0">
                  <a:pos x="696" y="379"/>
                </a:cxn>
                <a:cxn ang="0">
                  <a:pos x="499" y="348"/>
                </a:cxn>
                <a:cxn ang="0">
                  <a:pos x="181" y="363"/>
                </a:cxn>
                <a:cxn ang="0">
                  <a:pos x="14" y="333"/>
                </a:cxn>
              </a:cxnLst>
              <a:rect l="0" t="0" r="r" b="b"/>
              <a:pathLst>
                <a:path w="774" h="462">
                  <a:moveTo>
                    <a:pt x="14" y="333"/>
                  </a:moveTo>
                  <a:cubicBezTo>
                    <a:pt x="29" y="195"/>
                    <a:pt x="0" y="136"/>
                    <a:pt x="135" y="91"/>
                  </a:cubicBezTo>
                  <a:cubicBezTo>
                    <a:pt x="196" y="28"/>
                    <a:pt x="128" y="87"/>
                    <a:pt x="241" y="45"/>
                  </a:cubicBezTo>
                  <a:cubicBezTo>
                    <a:pt x="258" y="39"/>
                    <a:pt x="272" y="25"/>
                    <a:pt x="287" y="15"/>
                  </a:cubicBezTo>
                  <a:cubicBezTo>
                    <a:pt x="302" y="20"/>
                    <a:pt x="316" y="32"/>
                    <a:pt x="332" y="30"/>
                  </a:cubicBezTo>
                  <a:cubicBezTo>
                    <a:pt x="364" y="26"/>
                    <a:pt x="423" y="0"/>
                    <a:pt x="423" y="0"/>
                  </a:cubicBezTo>
                  <a:cubicBezTo>
                    <a:pt x="453" y="10"/>
                    <a:pt x="504" y="0"/>
                    <a:pt x="514" y="30"/>
                  </a:cubicBezTo>
                  <a:cubicBezTo>
                    <a:pt x="519" y="45"/>
                    <a:pt x="516" y="66"/>
                    <a:pt x="529" y="75"/>
                  </a:cubicBezTo>
                  <a:cubicBezTo>
                    <a:pt x="555" y="94"/>
                    <a:pt x="620" y="106"/>
                    <a:pt x="620" y="106"/>
                  </a:cubicBezTo>
                  <a:cubicBezTo>
                    <a:pt x="658" y="163"/>
                    <a:pt x="664" y="224"/>
                    <a:pt x="711" y="273"/>
                  </a:cubicBezTo>
                  <a:cubicBezTo>
                    <a:pt x="746" y="377"/>
                    <a:pt x="719" y="341"/>
                    <a:pt x="772" y="394"/>
                  </a:cubicBezTo>
                  <a:cubicBezTo>
                    <a:pt x="767" y="414"/>
                    <a:pt x="774" y="443"/>
                    <a:pt x="757" y="454"/>
                  </a:cubicBezTo>
                  <a:cubicBezTo>
                    <a:pt x="745" y="462"/>
                    <a:pt x="735" y="435"/>
                    <a:pt x="726" y="424"/>
                  </a:cubicBezTo>
                  <a:cubicBezTo>
                    <a:pt x="715" y="410"/>
                    <a:pt x="712" y="388"/>
                    <a:pt x="696" y="379"/>
                  </a:cubicBezTo>
                  <a:cubicBezTo>
                    <a:pt x="638" y="346"/>
                    <a:pt x="565" y="356"/>
                    <a:pt x="499" y="348"/>
                  </a:cubicBezTo>
                  <a:cubicBezTo>
                    <a:pt x="393" y="353"/>
                    <a:pt x="287" y="352"/>
                    <a:pt x="181" y="363"/>
                  </a:cubicBezTo>
                  <a:cubicBezTo>
                    <a:pt x="20" y="380"/>
                    <a:pt x="93" y="440"/>
                    <a:pt x="14" y="333"/>
                  </a:cubicBezTo>
                  <a:close/>
                </a:path>
              </a:pathLst>
            </a:custGeom>
            <a:pattFill prst="weave">
              <a:fgClr>
                <a:srgbClr val="993300"/>
              </a:fgClr>
              <a:bgClr>
                <a:srgbClr val="471700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3390" name="Group 206"/>
            <p:cNvGrpSpPr>
              <a:grpSpLocks/>
            </p:cNvGrpSpPr>
            <p:nvPr/>
          </p:nvGrpSpPr>
          <p:grpSpPr bwMode="auto">
            <a:xfrm>
              <a:off x="1499" y="2538"/>
              <a:ext cx="480" cy="478"/>
              <a:chOff x="5173" y="8509"/>
              <a:chExt cx="1106" cy="1101"/>
            </a:xfrm>
          </p:grpSpPr>
          <p:sp>
            <p:nvSpPr>
              <p:cNvPr id="93391" name="AutoShape 207" descr="Wide downward diagonal"/>
              <p:cNvSpPr>
                <a:spLocks noChangeArrowheads="1"/>
              </p:cNvSpPr>
              <p:nvPr/>
            </p:nvSpPr>
            <p:spPr bwMode="auto">
              <a:xfrm>
                <a:off x="5477" y="8518"/>
                <a:ext cx="802" cy="469"/>
              </a:xfrm>
              <a:prstGeom prst="wave">
                <a:avLst>
                  <a:gd name="adj1" fmla="val 13005"/>
                  <a:gd name="adj2" fmla="val 0"/>
                </a:avLst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1905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92" name="AutoShape 208" descr="Wide downward diagonal"/>
              <p:cNvSpPr>
                <a:spLocks noChangeArrowheads="1"/>
              </p:cNvSpPr>
              <p:nvPr/>
            </p:nvSpPr>
            <p:spPr bwMode="auto">
              <a:xfrm rot="5929915">
                <a:off x="4913" y="8883"/>
                <a:ext cx="987" cy="467"/>
              </a:xfrm>
              <a:prstGeom prst="wave">
                <a:avLst>
                  <a:gd name="adj1" fmla="val 13005"/>
                  <a:gd name="adj2" fmla="val 0"/>
                </a:avLst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1905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93" name="AutoShape 209" descr="Wide upward diagonal"/>
              <p:cNvSpPr>
                <a:spLocks noChangeArrowheads="1"/>
              </p:cNvSpPr>
              <p:nvPr/>
            </p:nvSpPr>
            <p:spPr bwMode="auto">
              <a:xfrm rot="-641960">
                <a:off x="5311" y="8509"/>
                <a:ext cx="602" cy="404"/>
              </a:xfrm>
              <a:prstGeom prst="roundRect">
                <a:avLst>
                  <a:gd name="adj" fmla="val 16667"/>
                </a:avLst>
              </a:prstGeom>
              <a:pattFill prst="wdUpDiag">
                <a:fgClr>
                  <a:srgbClr val="FF0000"/>
                </a:fgClr>
                <a:bgClr>
                  <a:srgbClr val="FFFFFF"/>
                </a:bgClr>
              </a:pattFill>
              <a:ln w="1905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3394" name="Group 210"/>
            <p:cNvGrpSpPr>
              <a:grpSpLocks/>
            </p:cNvGrpSpPr>
            <p:nvPr/>
          </p:nvGrpSpPr>
          <p:grpSpPr bwMode="auto">
            <a:xfrm rot="1096985">
              <a:off x="1563" y="2035"/>
              <a:ext cx="482" cy="292"/>
              <a:chOff x="5216" y="7620"/>
              <a:chExt cx="1109" cy="673"/>
            </a:xfrm>
          </p:grpSpPr>
          <p:sp>
            <p:nvSpPr>
              <p:cNvPr id="93395" name="Oval 211" descr="Wide upward diagonal"/>
              <p:cNvSpPr>
                <a:spLocks noChangeArrowheads="1"/>
              </p:cNvSpPr>
              <p:nvPr/>
            </p:nvSpPr>
            <p:spPr bwMode="auto">
              <a:xfrm>
                <a:off x="5339" y="7620"/>
                <a:ext cx="903" cy="543"/>
              </a:xfrm>
              <a:prstGeom prst="ellipse">
                <a:avLst/>
              </a:prstGeom>
              <a:pattFill prst="wdUpDiag">
                <a:fgClr>
                  <a:srgbClr val="FF0000"/>
                </a:fgClr>
                <a:bgClr>
                  <a:srgbClr val="FFFFFF"/>
                </a:bgClr>
              </a:pattFill>
              <a:ln w="1905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96" name="Freeform 212" descr="Wide downward diagonal"/>
              <p:cNvSpPr>
                <a:spLocks/>
              </p:cNvSpPr>
              <p:nvPr/>
            </p:nvSpPr>
            <p:spPr bwMode="auto">
              <a:xfrm>
                <a:off x="5216" y="7845"/>
                <a:ext cx="1109" cy="448"/>
              </a:xfrm>
              <a:custGeom>
                <a:avLst/>
                <a:gdLst/>
                <a:ahLst/>
                <a:cxnLst>
                  <a:cxn ang="0">
                    <a:pos x="123" y="423"/>
                  </a:cxn>
                  <a:cxn ang="0">
                    <a:pos x="653" y="383"/>
                  </a:cxn>
                  <a:cxn ang="0">
                    <a:pos x="1123" y="453"/>
                  </a:cxn>
                  <a:cxn ang="0">
                    <a:pos x="1153" y="193"/>
                  </a:cxn>
                  <a:cxn ang="0">
                    <a:pos x="763" y="33"/>
                  </a:cxn>
                  <a:cxn ang="0">
                    <a:pos x="373" y="13"/>
                  </a:cxn>
                  <a:cxn ang="0">
                    <a:pos x="53" y="113"/>
                  </a:cxn>
                  <a:cxn ang="0">
                    <a:pos x="53" y="403"/>
                  </a:cxn>
                  <a:cxn ang="0">
                    <a:pos x="193" y="413"/>
                  </a:cxn>
                </a:cxnLst>
                <a:rect l="0" t="0" r="r" b="b"/>
                <a:pathLst>
                  <a:path w="1213" h="485">
                    <a:moveTo>
                      <a:pt x="123" y="423"/>
                    </a:moveTo>
                    <a:cubicBezTo>
                      <a:pt x="304" y="400"/>
                      <a:pt x="486" y="378"/>
                      <a:pt x="653" y="383"/>
                    </a:cubicBezTo>
                    <a:cubicBezTo>
                      <a:pt x="820" y="388"/>
                      <a:pt x="1040" y="485"/>
                      <a:pt x="1123" y="453"/>
                    </a:cubicBezTo>
                    <a:cubicBezTo>
                      <a:pt x="1206" y="421"/>
                      <a:pt x="1213" y="263"/>
                      <a:pt x="1153" y="193"/>
                    </a:cubicBezTo>
                    <a:cubicBezTo>
                      <a:pt x="1093" y="123"/>
                      <a:pt x="893" y="63"/>
                      <a:pt x="763" y="33"/>
                    </a:cubicBezTo>
                    <a:cubicBezTo>
                      <a:pt x="633" y="3"/>
                      <a:pt x="491" y="0"/>
                      <a:pt x="373" y="13"/>
                    </a:cubicBezTo>
                    <a:cubicBezTo>
                      <a:pt x="255" y="26"/>
                      <a:pt x="106" y="48"/>
                      <a:pt x="53" y="113"/>
                    </a:cubicBezTo>
                    <a:cubicBezTo>
                      <a:pt x="0" y="178"/>
                      <a:pt x="30" y="353"/>
                      <a:pt x="53" y="403"/>
                    </a:cubicBezTo>
                    <a:cubicBezTo>
                      <a:pt x="76" y="453"/>
                      <a:pt x="170" y="411"/>
                      <a:pt x="193" y="413"/>
                    </a:cubicBezTo>
                  </a:path>
                </a:pathLst>
              </a:cu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19050" cmpd="sng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400" name="Arc 216"/>
            <p:cNvSpPr>
              <a:spLocks/>
            </p:cNvSpPr>
            <p:nvPr/>
          </p:nvSpPr>
          <p:spPr bwMode="auto">
            <a:xfrm rot="1486509" flipH="1">
              <a:off x="1655" y="2327"/>
              <a:ext cx="74" cy="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01" name="Arc 217"/>
            <p:cNvSpPr>
              <a:spLocks/>
            </p:cNvSpPr>
            <p:nvPr/>
          </p:nvSpPr>
          <p:spPr bwMode="auto">
            <a:xfrm rot="-1486509">
              <a:off x="1795" y="2329"/>
              <a:ext cx="74" cy="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10" name="Freeform 226"/>
            <p:cNvSpPr>
              <a:spLocks noChangeAspect="1"/>
            </p:cNvSpPr>
            <p:nvPr/>
          </p:nvSpPr>
          <p:spPr bwMode="auto">
            <a:xfrm>
              <a:off x="1679" y="2404"/>
              <a:ext cx="7" cy="16"/>
            </a:xfrm>
            <a:custGeom>
              <a:avLst/>
              <a:gdLst/>
              <a:ahLst/>
              <a:cxnLst>
                <a:cxn ang="0">
                  <a:pos x="58" y="7"/>
                </a:cxn>
                <a:cxn ang="0">
                  <a:pos x="6" y="33"/>
                </a:cxn>
                <a:cxn ang="0">
                  <a:pos x="24" y="105"/>
                </a:cxn>
                <a:cxn ang="0">
                  <a:pos x="88" y="149"/>
                </a:cxn>
                <a:cxn ang="0">
                  <a:pos x="144" y="137"/>
                </a:cxn>
                <a:cxn ang="0">
                  <a:pos x="80" y="77"/>
                </a:cxn>
                <a:cxn ang="0">
                  <a:pos x="58" y="7"/>
                </a:cxn>
              </a:cxnLst>
              <a:rect l="0" t="0" r="r" b="b"/>
              <a:pathLst>
                <a:path w="145" h="154">
                  <a:moveTo>
                    <a:pt x="58" y="7"/>
                  </a:moveTo>
                  <a:cubicBezTo>
                    <a:pt x="46" y="0"/>
                    <a:pt x="12" y="17"/>
                    <a:pt x="6" y="33"/>
                  </a:cubicBezTo>
                  <a:cubicBezTo>
                    <a:pt x="0" y="49"/>
                    <a:pt x="10" y="86"/>
                    <a:pt x="24" y="105"/>
                  </a:cubicBezTo>
                  <a:cubicBezTo>
                    <a:pt x="38" y="124"/>
                    <a:pt x="68" y="144"/>
                    <a:pt x="88" y="149"/>
                  </a:cubicBezTo>
                  <a:cubicBezTo>
                    <a:pt x="108" y="154"/>
                    <a:pt x="145" y="149"/>
                    <a:pt x="144" y="137"/>
                  </a:cubicBezTo>
                  <a:cubicBezTo>
                    <a:pt x="143" y="125"/>
                    <a:pt x="95" y="98"/>
                    <a:pt x="80" y="77"/>
                  </a:cubicBezTo>
                  <a:cubicBezTo>
                    <a:pt x="65" y="56"/>
                    <a:pt x="70" y="14"/>
                    <a:pt x="58" y="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11" name="Freeform 227"/>
            <p:cNvSpPr>
              <a:spLocks noChangeAspect="1"/>
            </p:cNvSpPr>
            <p:nvPr/>
          </p:nvSpPr>
          <p:spPr bwMode="auto">
            <a:xfrm>
              <a:off x="1849" y="2399"/>
              <a:ext cx="7" cy="16"/>
            </a:xfrm>
            <a:custGeom>
              <a:avLst/>
              <a:gdLst/>
              <a:ahLst/>
              <a:cxnLst>
                <a:cxn ang="0">
                  <a:pos x="58" y="7"/>
                </a:cxn>
                <a:cxn ang="0">
                  <a:pos x="6" y="33"/>
                </a:cxn>
                <a:cxn ang="0">
                  <a:pos x="24" y="105"/>
                </a:cxn>
                <a:cxn ang="0">
                  <a:pos x="88" y="149"/>
                </a:cxn>
                <a:cxn ang="0">
                  <a:pos x="144" y="137"/>
                </a:cxn>
                <a:cxn ang="0">
                  <a:pos x="80" y="77"/>
                </a:cxn>
                <a:cxn ang="0">
                  <a:pos x="58" y="7"/>
                </a:cxn>
              </a:cxnLst>
              <a:rect l="0" t="0" r="r" b="b"/>
              <a:pathLst>
                <a:path w="145" h="154">
                  <a:moveTo>
                    <a:pt x="58" y="7"/>
                  </a:moveTo>
                  <a:cubicBezTo>
                    <a:pt x="46" y="0"/>
                    <a:pt x="12" y="17"/>
                    <a:pt x="6" y="33"/>
                  </a:cubicBezTo>
                  <a:cubicBezTo>
                    <a:pt x="0" y="49"/>
                    <a:pt x="10" y="86"/>
                    <a:pt x="24" y="105"/>
                  </a:cubicBezTo>
                  <a:cubicBezTo>
                    <a:pt x="38" y="124"/>
                    <a:pt x="68" y="144"/>
                    <a:pt x="88" y="149"/>
                  </a:cubicBezTo>
                  <a:cubicBezTo>
                    <a:pt x="108" y="154"/>
                    <a:pt x="145" y="149"/>
                    <a:pt x="144" y="137"/>
                  </a:cubicBezTo>
                  <a:cubicBezTo>
                    <a:pt x="143" y="125"/>
                    <a:pt x="95" y="98"/>
                    <a:pt x="80" y="77"/>
                  </a:cubicBezTo>
                  <a:cubicBezTo>
                    <a:pt x="65" y="56"/>
                    <a:pt x="70" y="14"/>
                    <a:pt x="58" y="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418" name="Group 234"/>
          <p:cNvGrpSpPr>
            <a:grpSpLocks/>
          </p:cNvGrpSpPr>
          <p:nvPr/>
        </p:nvGrpSpPr>
        <p:grpSpPr bwMode="auto">
          <a:xfrm>
            <a:off x="2955925" y="4357688"/>
            <a:ext cx="1065213" cy="1806575"/>
            <a:chOff x="1862" y="2745"/>
            <a:chExt cx="671" cy="1138"/>
          </a:xfrm>
        </p:grpSpPr>
        <p:grpSp>
          <p:nvGrpSpPr>
            <p:cNvPr id="93311" name="Group 127"/>
            <p:cNvGrpSpPr>
              <a:grpSpLocks/>
            </p:cNvGrpSpPr>
            <p:nvPr/>
          </p:nvGrpSpPr>
          <p:grpSpPr bwMode="auto">
            <a:xfrm>
              <a:off x="1862" y="2745"/>
              <a:ext cx="671" cy="1138"/>
              <a:chOff x="4146" y="5661"/>
              <a:chExt cx="1395" cy="2363"/>
            </a:xfrm>
          </p:grpSpPr>
          <p:grpSp>
            <p:nvGrpSpPr>
              <p:cNvPr id="93312" name="Group 128"/>
              <p:cNvGrpSpPr>
                <a:grpSpLocks/>
              </p:cNvGrpSpPr>
              <p:nvPr/>
            </p:nvGrpSpPr>
            <p:grpSpPr bwMode="auto">
              <a:xfrm>
                <a:off x="4146" y="5844"/>
                <a:ext cx="1395" cy="1448"/>
                <a:chOff x="4146" y="5844"/>
                <a:chExt cx="1395" cy="1448"/>
              </a:xfrm>
            </p:grpSpPr>
            <p:sp>
              <p:nvSpPr>
                <p:cNvPr id="93313" name="Freeform 129"/>
                <p:cNvSpPr>
                  <a:spLocks/>
                </p:cNvSpPr>
                <p:nvPr/>
              </p:nvSpPr>
              <p:spPr bwMode="auto">
                <a:xfrm>
                  <a:off x="4146" y="5844"/>
                  <a:ext cx="1229" cy="1224"/>
                </a:xfrm>
                <a:custGeom>
                  <a:avLst/>
                  <a:gdLst/>
                  <a:ahLst/>
                  <a:cxnLst>
                    <a:cxn ang="0">
                      <a:pos x="224" y="1055"/>
                    </a:cxn>
                    <a:cxn ang="0">
                      <a:pos x="57" y="904"/>
                    </a:cxn>
                    <a:cxn ang="0">
                      <a:pos x="90" y="870"/>
                    </a:cxn>
                    <a:cxn ang="0">
                      <a:pos x="74" y="686"/>
                    </a:cxn>
                    <a:cxn ang="0">
                      <a:pos x="141" y="418"/>
                    </a:cxn>
                    <a:cxn ang="0">
                      <a:pos x="157" y="368"/>
                    </a:cxn>
                    <a:cxn ang="0">
                      <a:pos x="258" y="251"/>
                    </a:cxn>
                    <a:cxn ang="0">
                      <a:pos x="325" y="167"/>
                    </a:cxn>
                    <a:cxn ang="0">
                      <a:pos x="358" y="117"/>
                    </a:cxn>
                    <a:cxn ang="0">
                      <a:pos x="442" y="50"/>
                    </a:cxn>
                    <a:cxn ang="0">
                      <a:pos x="475" y="16"/>
                    </a:cxn>
                    <a:cxn ang="0">
                      <a:pos x="576" y="0"/>
                    </a:cxn>
                    <a:cxn ang="0">
                      <a:pos x="861" y="50"/>
                    </a:cxn>
                    <a:cxn ang="0">
                      <a:pos x="961" y="167"/>
                    </a:cxn>
                    <a:cxn ang="0">
                      <a:pos x="994" y="201"/>
                    </a:cxn>
                    <a:cxn ang="0">
                      <a:pos x="1011" y="251"/>
                    </a:cxn>
                    <a:cxn ang="0">
                      <a:pos x="1078" y="318"/>
                    </a:cxn>
                    <a:cxn ang="0">
                      <a:pos x="1145" y="569"/>
                    </a:cxn>
                    <a:cxn ang="0">
                      <a:pos x="1229" y="971"/>
                    </a:cxn>
                    <a:cxn ang="0">
                      <a:pos x="1179" y="988"/>
                    </a:cxn>
                    <a:cxn ang="0">
                      <a:pos x="1112" y="1004"/>
                    </a:cxn>
                    <a:cxn ang="0">
                      <a:pos x="1179" y="1071"/>
                    </a:cxn>
                    <a:cxn ang="0">
                      <a:pos x="1145" y="1105"/>
                    </a:cxn>
                    <a:cxn ang="0">
                      <a:pos x="1095" y="1088"/>
                    </a:cxn>
                    <a:cxn ang="0">
                      <a:pos x="911" y="1189"/>
                    </a:cxn>
                    <a:cxn ang="0">
                      <a:pos x="459" y="1155"/>
                    </a:cxn>
                    <a:cxn ang="0">
                      <a:pos x="291" y="1105"/>
                    </a:cxn>
                    <a:cxn ang="0">
                      <a:pos x="241" y="1088"/>
                    </a:cxn>
                    <a:cxn ang="0">
                      <a:pos x="224" y="1055"/>
                    </a:cxn>
                  </a:cxnLst>
                  <a:rect l="0" t="0" r="r" b="b"/>
                  <a:pathLst>
                    <a:path w="1229" h="1224">
                      <a:moveTo>
                        <a:pt x="224" y="1055"/>
                      </a:moveTo>
                      <a:cubicBezTo>
                        <a:pt x="83" y="1037"/>
                        <a:pt x="0" y="1075"/>
                        <a:pt x="57" y="904"/>
                      </a:cubicBezTo>
                      <a:cubicBezTo>
                        <a:pt x="62" y="889"/>
                        <a:pt x="79" y="881"/>
                        <a:pt x="90" y="870"/>
                      </a:cubicBezTo>
                      <a:cubicBezTo>
                        <a:pt x="115" y="795"/>
                        <a:pt x="90" y="768"/>
                        <a:pt x="74" y="686"/>
                      </a:cubicBezTo>
                      <a:cubicBezTo>
                        <a:pt x="102" y="597"/>
                        <a:pt x="111" y="508"/>
                        <a:pt x="141" y="418"/>
                      </a:cubicBezTo>
                      <a:cubicBezTo>
                        <a:pt x="147" y="401"/>
                        <a:pt x="144" y="380"/>
                        <a:pt x="157" y="368"/>
                      </a:cubicBezTo>
                      <a:cubicBezTo>
                        <a:pt x="195" y="331"/>
                        <a:pt x="220" y="288"/>
                        <a:pt x="258" y="251"/>
                      </a:cubicBezTo>
                      <a:cubicBezTo>
                        <a:pt x="289" y="154"/>
                        <a:pt x="249" y="243"/>
                        <a:pt x="325" y="167"/>
                      </a:cubicBezTo>
                      <a:cubicBezTo>
                        <a:pt x="339" y="153"/>
                        <a:pt x="346" y="133"/>
                        <a:pt x="358" y="117"/>
                      </a:cubicBezTo>
                      <a:cubicBezTo>
                        <a:pt x="396" y="70"/>
                        <a:pt x="392" y="91"/>
                        <a:pt x="442" y="50"/>
                      </a:cubicBezTo>
                      <a:cubicBezTo>
                        <a:pt x="454" y="40"/>
                        <a:pt x="460" y="22"/>
                        <a:pt x="475" y="16"/>
                      </a:cubicBezTo>
                      <a:cubicBezTo>
                        <a:pt x="507" y="4"/>
                        <a:pt x="542" y="5"/>
                        <a:pt x="576" y="0"/>
                      </a:cubicBezTo>
                      <a:cubicBezTo>
                        <a:pt x="677" y="11"/>
                        <a:pt x="766" y="18"/>
                        <a:pt x="861" y="50"/>
                      </a:cubicBezTo>
                      <a:cubicBezTo>
                        <a:pt x="912" y="128"/>
                        <a:pt x="878" y="83"/>
                        <a:pt x="961" y="167"/>
                      </a:cubicBezTo>
                      <a:cubicBezTo>
                        <a:pt x="972" y="178"/>
                        <a:pt x="994" y="201"/>
                        <a:pt x="994" y="201"/>
                      </a:cubicBezTo>
                      <a:cubicBezTo>
                        <a:pt x="1000" y="218"/>
                        <a:pt x="1001" y="237"/>
                        <a:pt x="1011" y="251"/>
                      </a:cubicBezTo>
                      <a:cubicBezTo>
                        <a:pt x="1029" y="277"/>
                        <a:pt x="1078" y="318"/>
                        <a:pt x="1078" y="318"/>
                      </a:cubicBezTo>
                      <a:cubicBezTo>
                        <a:pt x="1109" y="409"/>
                        <a:pt x="1129" y="475"/>
                        <a:pt x="1145" y="569"/>
                      </a:cubicBezTo>
                      <a:cubicBezTo>
                        <a:pt x="1158" y="803"/>
                        <a:pt x="1106" y="848"/>
                        <a:pt x="1229" y="971"/>
                      </a:cubicBezTo>
                      <a:cubicBezTo>
                        <a:pt x="1212" y="977"/>
                        <a:pt x="1196" y="983"/>
                        <a:pt x="1179" y="988"/>
                      </a:cubicBezTo>
                      <a:cubicBezTo>
                        <a:pt x="1157" y="994"/>
                        <a:pt x="1126" y="986"/>
                        <a:pt x="1112" y="1004"/>
                      </a:cubicBezTo>
                      <a:cubicBezTo>
                        <a:pt x="1074" y="1053"/>
                        <a:pt x="1170" y="1068"/>
                        <a:pt x="1179" y="1071"/>
                      </a:cubicBezTo>
                      <a:cubicBezTo>
                        <a:pt x="1168" y="1082"/>
                        <a:pt x="1161" y="1102"/>
                        <a:pt x="1145" y="1105"/>
                      </a:cubicBezTo>
                      <a:cubicBezTo>
                        <a:pt x="1128" y="1108"/>
                        <a:pt x="1111" y="1080"/>
                        <a:pt x="1095" y="1088"/>
                      </a:cubicBezTo>
                      <a:cubicBezTo>
                        <a:pt x="824" y="1224"/>
                        <a:pt x="1190" y="1142"/>
                        <a:pt x="911" y="1189"/>
                      </a:cubicBezTo>
                      <a:cubicBezTo>
                        <a:pt x="683" y="1143"/>
                        <a:pt x="958" y="1194"/>
                        <a:pt x="459" y="1155"/>
                      </a:cubicBezTo>
                      <a:cubicBezTo>
                        <a:pt x="429" y="1153"/>
                        <a:pt x="304" y="1109"/>
                        <a:pt x="291" y="1105"/>
                      </a:cubicBezTo>
                      <a:cubicBezTo>
                        <a:pt x="274" y="1099"/>
                        <a:pt x="241" y="1088"/>
                        <a:pt x="241" y="1088"/>
                      </a:cubicBezTo>
                      <a:cubicBezTo>
                        <a:pt x="203" y="1051"/>
                        <a:pt x="191" y="1055"/>
                        <a:pt x="224" y="105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CC9900"/>
                    </a:gs>
                    <a:gs pos="100000">
                      <a:srgbClr val="993300"/>
                    </a:gs>
                  </a:gsLst>
                  <a:lin ang="189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314" name="Oval 130"/>
                <p:cNvSpPr>
                  <a:spLocks noChangeArrowheads="1"/>
                </p:cNvSpPr>
                <p:nvPr/>
              </p:nvSpPr>
              <p:spPr bwMode="auto">
                <a:xfrm>
                  <a:off x="4428" y="6037"/>
                  <a:ext cx="811" cy="1255"/>
                </a:xfrm>
                <a:prstGeom prst="ellipse">
                  <a:avLst/>
                </a:prstGeom>
                <a:solidFill>
                  <a:srgbClr val="FFFFCC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3315" name="Group 131"/>
                <p:cNvGrpSpPr>
                  <a:grpSpLocks noChangeAspect="1"/>
                </p:cNvGrpSpPr>
                <p:nvPr/>
              </p:nvGrpSpPr>
              <p:grpSpPr bwMode="auto">
                <a:xfrm>
                  <a:off x="4506" y="6655"/>
                  <a:ext cx="680" cy="213"/>
                  <a:chOff x="5280" y="3873"/>
                  <a:chExt cx="5896" cy="1831"/>
                </a:xfrm>
              </p:grpSpPr>
              <p:grpSp>
                <p:nvGrpSpPr>
                  <p:cNvPr id="93316" name="Group 13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8460" y="3873"/>
                    <a:ext cx="2716" cy="1830"/>
                    <a:chOff x="8239" y="3829"/>
                    <a:chExt cx="2716" cy="1830"/>
                  </a:xfrm>
                </p:grpSpPr>
                <p:grpSp>
                  <p:nvGrpSpPr>
                    <p:cNvPr id="93317" name="Group 13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8239" y="3829"/>
                      <a:ext cx="2716" cy="1370"/>
                      <a:chOff x="8239" y="3895"/>
                      <a:chExt cx="2716" cy="1370"/>
                    </a:xfrm>
                  </p:grpSpPr>
                  <p:grpSp>
                    <p:nvGrpSpPr>
                      <p:cNvPr id="93318" name="Group 134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8239" y="3895"/>
                        <a:ext cx="2403" cy="1370"/>
                        <a:chOff x="8239" y="3895"/>
                        <a:chExt cx="2403" cy="1370"/>
                      </a:xfrm>
                    </p:grpSpPr>
                    <p:sp>
                      <p:nvSpPr>
                        <p:cNvPr id="93319" name="Oval 135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 rot="20692398" flipH="1">
                          <a:off x="8239" y="3895"/>
                          <a:ext cx="2373" cy="1352"/>
                        </a:xfrm>
                        <a:prstGeom prst="ellipse">
                          <a:avLst/>
                        </a:prstGeom>
                        <a:gradFill rotWithShape="1">
                          <a:gsLst>
                            <a:gs pos="0">
                              <a:srgbClr val="FFFFCC"/>
                            </a:gs>
                            <a:gs pos="100000">
                              <a:srgbClr val="FFFFFF"/>
                            </a:gs>
                          </a:gsLst>
                          <a:lin ang="5400000" scaled="1"/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3320" name="Oval 136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 rot="20692398" flipH="1">
                          <a:off x="8273" y="4247"/>
                          <a:ext cx="2369" cy="1018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3321" name="Oval 137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 flipH="1">
                          <a:off x="8919" y="4334"/>
                          <a:ext cx="912" cy="922"/>
                        </a:xfrm>
                        <a:prstGeom prst="ellipse">
                          <a:avLst/>
                        </a:prstGeom>
                        <a:gradFill rotWithShape="1">
                          <a:gsLst>
                            <a:gs pos="0">
                              <a:srgbClr val="993300"/>
                            </a:gs>
                            <a:gs pos="100000">
                              <a:srgbClr val="99CC00"/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3322" name="Oval 138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9143" y="4622"/>
                          <a:ext cx="410" cy="410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93323" name="Freeform 139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560" y="4187"/>
                        <a:ext cx="2395" cy="60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00"/>
                          </a:cxn>
                          <a:cxn ang="0">
                            <a:pos x="27" y="480"/>
                          </a:cxn>
                          <a:cxn ang="0">
                            <a:pos x="147" y="546"/>
                          </a:cxn>
                          <a:cxn ang="0">
                            <a:pos x="373" y="560"/>
                          </a:cxn>
                          <a:cxn ang="0">
                            <a:pos x="333" y="546"/>
                          </a:cxn>
                          <a:cxn ang="0">
                            <a:pos x="293" y="520"/>
                          </a:cxn>
                          <a:cxn ang="0">
                            <a:pos x="240" y="440"/>
                          </a:cxn>
                          <a:cxn ang="0">
                            <a:pos x="227" y="400"/>
                          </a:cxn>
                          <a:cxn ang="0">
                            <a:pos x="320" y="413"/>
                          </a:cxn>
                          <a:cxn ang="0">
                            <a:pos x="440" y="453"/>
                          </a:cxn>
                          <a:cxn ang="0">
                            <a:pos x="480" y="466"/>
                          </a:cxn>
                          <a:cxn ang="0">
                            <a:pos x="520" y="480"/>
                          </a:cxn>
                          <a:cxn ang="0">
                            <a:pos x="640" y="466"/>
                          </a:cxn>
                          <a:cxn ang="0">
                            <a:pos x="560" y="413"/>
                          </a:cxn>
                          <a:cxn ang="0">
                            <a:pos x="493" y="333"/>
                          </a:cxn>
                          <a:cxn ang="0">
                            <a:pos x="653" y="360"/>
                          </a:cxn>
                          <a:cxn ang="0">
                            <a:pos x="693" y="373"/>
                          </a:cxn>
                          <a:cxn ang="0">
                            <a:pos x="733" y="386"/>
                          </a:cxn>
                          <a:cxn ang="0">
                            <a:pos x="960" y="373"/>
                          </a:cxn>
                          <a:cxn ang="0">
                            <a:pos x="920" y="360"/>
                          </a:cxn>
                          <a:cxn ang="0">
                            <a:pos x="813" y="253"/>
                          </a:cxn>
                          <a:cxn ang="0">
                            <a:pos x="827" y="213"/>
                          </a:cxn>
                          <a:cxn ang="0">
                            <a:pos x="947" y="253"/>
                          </a:cxn>
                          <a:cxn ang="0">
                            <a:pos x="1200" y="320"/>
                          </a:cxn>
                          <a:cxn ang="0">
                            <a:pos x="1360" y="306"/>
                          </a:cxn>
                          <a:cxn ang="0">
                            <a:pos x="1280" y="280"/>
                          </a:cxn>
                          <a:cxn ang="0">
                            <a:pos x="1240" y="266"/>
                          </a:cxn>
                          <a:cxn ang="0">
                            <a:pos x="1200" y="253"/>
                          </a:cxn>
                          <a:cxn ang="0">
                            <a:pos x="1133" y="186"/>
                          </a:cxn>
                          <a:cxn ang="0">
                            <a:pos x="1093" y="146"/>
                          </a:cxn>
                          <a:cxn ang="0">
                            <a:pos x="1200" y="160"/>
                          </a:cxn>
                          <a:cxn ang="0">
                            <a:pos x="1747" y="266"/>
                          </a:cxn>
                          <a:cxn ang="0">
                            <a:pos x="1813" y="253"/>
                          </a:cxn>
                          <a:cxn ang="0">
                            <a:pos x="1733" y="226"/>
                          </a:cxn>
                          <a:cxn ang="0">
                            <a:pos x="1693" y="213"/>
                          </a:cxn>
                          <a:cxn ang="0">
                            <a:pos x="1653" y="146"/>
                          </a:cxn>
                          <a:cxn ang="0">
                            <a:pos x="2200" y="280"/>
                          </a:cxn>
                          <a:cxn ang="0">
                            <a:pos x="2293" y="240"/>
                          </a:cxn>
                          <a:cxn ang="0">
                            <a:pos x="2213" y="226"/>
                          </a:cxn>
                          <a:cxn ang="0">
                            <a:pos x="2000" y="160"/>
                          </a:cxn>
                          <a:cxn ang="0">
                            <a:pos x="1893" y="93"/>
                          </a:cxn>
                          <a:cxn ang="0">
                            <a:pos x="1853" y="80"/>
                          </a:cxn>
                          <a:cxn ang="0">
                            <a:pos x="1480" y="0"/>
                          </a:cxn>
                          <a:cxn ang="0">
                            <a:pos x="1040" y="13"/>
                          </a:cxn>
                          <a:cxn ang="0">
                            <a:pos x="707" y="66"/>
                          </a:cxn>
                          <a:cxn ang="0">
                            <a:pos x="520" y="120"/>
                          </a:cxn>
                          <a:cxn ang="0">
                            <a:pos x="360" y="213"/>
                          </a:cxn>
                          <a:cxn ang="0">
                            <a:pos x="280" y="266"/>
                          </a:cxn>
                          <a:cxn ang="0">
                            <a:pos x="240" y="280"/>
                          </a:cxn>
                          <a:cxn ang="0">
                            <a:pos x="80" y="373"/>
                          </a:cxn>
                          <a:cxn ang="0">
                            <a:pos x="40" y="400"/>
                          </a:cxn>
                          <a:cxn ang="0">
                            <a:pos x="0" y="400"/>
                          </a:cxn>
                        </a:cxnLst>
                        <a:rect l="0" t="0" r="r" b="b"/>
                        <a:pathLst>
                          <a:path w="2395" h="603">
                            <a:moveTo>
                              <a:pt x="0" y="400"/>
                            </a:moveTo>
                            <a:cubicBezTo>
                              <a:pt x="9" y="427"/>
                              <a:pt x="9" y="458"/>
                              <a:pt x="27" y="480"/>
                            </a:cubicBezTo>
                            <a:cubicBezTo>
                              <a:pt x="61" y="522"/>
                              <a:pt x="102" y="531"/>
                              <a:pt x="147" y="546"/>
                            </a:cubicBezTo>
                            <a:cubicBezTo>
                              <a:pt x="232" y="603"/>
                              <a:pt x="198" y="592"/>
                              <a:pt x="373" y="560"/>
                            </a:cubicBezTo>
                            <a:cubicBezTo>
                              <a:pt x="387" y="557"/>
                              <a:pt x="346" y="552"/>
                              <a:pt x="333" y="546"/>
                            </a:cubicBezTo>
                            <a:cubicBezTo>
                              <a:pt x="319" y="539"/>
                              <a:pt x="306" y="529"/>
                              <a:pt x="293" y="520"/>
                            </a:cubicBezTo>
                            <a:cubicBezTo>
                              <a:pt x="275" y="493"/>
                              <a:pt x="258" y="467"/>
                              <a:pt x="240" y="440"/>
                            </a:cubicBezTo>
                            <a:cubicBezTo>
                              <a:pt x="232" y="428"/>
                              <a:pt x="214" y="404"/>
                              <a:pt x="227" y="400"/>
                            </a:cubicBezTo>
                            <a:cubicBezTo>
                              <a:pt x="257" y="390"/>
                              <a:pt x="289" y="409"/>
                              <a:pt x="320" y="413"/>
                            </a:cubicBezTo>
                            <a:cubicBezTo>
                              <a:pt x="413" y="444"/>
                              <a:pt x="373" y="431"/>
                              <a:pt x="440" y="453"/>
                            </a:cubicBezTo>
                            <a:cubicBezTo>
                              <a:pt x="453" y="457"/>
                              <a:pt x="467" y="462"/>
                              <a:pt x="480" y="466"/>
                            </a:cubicBezTo>
                            <a:cubicBezTo>
                              <a:pt x="493" y="471"/>
                              <a:pt x="520" y="480"/>
                              <a:pt x="520" y="480"/>
                            </a:cubicBezTo>
                            <a:cubicBezTo>
                              <a:pt x="560" y="475"/>
                              <a:pt x="619" y="501"/>
                              <a:pt x="640" y="466"/>
                            </a:cubicBezTo>
                            <a:cubicBezTo>
                              <a:pt x="656" y="439"/>
                              <a:pt x="583" y="436"/>
                              <a:pt x="560" y="413"/>
                            </a:cubicBezTo>
                            <a:cubicBezTo>
                              <a:pt x="509" y="362"/>
                              <a:pt x="531" y="389"/>
                              <a:pt x="493" y="333"/>
                            </a:cubicBezTo>
                            <a:cubicBezTo>
                              <a:pt x="559" y="312"/>
                              <a:pt x="592" y="339"/>
                              <a:pt x="653" y="360"/>
                            </a:cubicBezTo>
                            <a:cubicBezTo>
                              <a:pt x="666" y="364"/>
                              <a:pt x="680" y="369"/>
                              <a:pt x="693" y="373"/>
                            </a:cubicBezTo>
                            <a:cubicBezTo>
                              <a:pt x="706" y="377"/>
                              <a:pt x="733" y="386"/>
                              <a:pt x="733" y="386"/>
                            </a:cubicBezTo>
                            <a:cubicBezTo>
                              <a:pt x="809" y="382"/>
                              <a:pt x="885" y="383"/>
                              <a:pt x="960" y="373"/>
                            </a:cubicBezTo>
                            <a:cubicBezTo>
                              <a:pt x="974" y="371"/>
                              <a:pt x="932" y="368"/>
                              <a:pt x="920" y="360"/>
                            </a:cubicBezTo>
                            <a:cubicBezTo>
                              <a:pt x="875" y="330"/>
                              <a:pt x="858" y="284"/>
                              <a:pt x="813" y="253"/>
                            </a:cubicBezTo>
                            <a:cubicBezTo>
                              <a:pt x="818" y="240"/>
                              <a:pt x="813" y="215"/>
                              <a:pt x="827" y="213"/>
                            </a:cubicBezTo>
                            <a:cubicBezTo>
                              <a:pt x="869" y="207"/>
                              <a:pt x="907" y="240"/>
                              <a:pt x="947" y="253"/>
                            </a:cubicBezTo>
                            <a:cubicBezTo>
                              <a:pt x="1034" y="281"/>
                              <a:pt x="1110" y="306"/>
                              <a:pt x="1200" y="320"/>
                            </a:cubicBezTo>
                            <a:cubicBezTo>
                              <a:pt x="1253" y="315"/>
                              <a:pt x="1312" y="330"/>
                              <a:pt x="1360" y="306"/>
                            </a:cubicBezTo>
                            <a:cubicBezTo>
                              <a:pt x="1385" y="293"/>
                              <a:pt x="1307" y="289"/>
                              <a:pt x="1280" y="280"/>
                            </a:cubicBezTo>
                            <a:cubicBezTo>
                              <a:pt x="1267" y="276"/>
                              <a:pt x="1253" y="271"/>
                              <a:pt x="1240" y="266"/>
                            </a:cubicBezTo>
                            <a:cubicBezTo>
                              <a:pt x="1227" y="262"/>
                              <a:pt x="1200" y="253"/>
                              <a:pt x="1200" y="253"/>
                            </a:cubicBezTo>
                            <a:cubicBezTo>
                              <a:pt x="1127" y="204"/>
                              <a:pt x="1189" y="253"/>
                              <a:pt x="1133" y="186"/>
                            </a:cubicBezTo>
                            <a:cubicBezTo>
                              <a:pt x="1121" y="172"/>
                              <a:pt x="1075" y="153"/>
                              <a:pt x="1093" y="146"/>
                            </a:cubicBezTo>
                            <a:cubicBezTo>
                              <a:pt x="1127" y="133"/>
                              <a:pt x="1164" y="155"/>
                              <a:pt x="1200" y="160"/>
                            </a:cubicBezTo>
                            <a:cubicBezTo>
                              <a:pt x="1377" y="218"/>
                              <a:pt x="1564" y="236"/>
                              <a:pt x="1747" y="266"/>
                            </a:cubicBezTo>
                            <a:cubicBezTo>
                              <a:pt x="1769" y="262"/>
                              <a:pt x="1820" y="274"/>
                              <a:pt x="1813" y="253"/>
                            </a:cubicBezTo>
                            <a:cubicBezTo>
                              <a:pt x="1804" y="226"/>
                              <a:pt x="1760" y="235"/>
                              <a:pt x="1733" y="226"/>
                            </a:cubicBezTo>
                            <a:cubicBezTo>
                              <a:pt x="1720" y="222"/>
                              <a:pt x="1693" y="213"/>
                              <a:pt x="1693" y="213"/>
                            </a:cubicBezTo>
                            <a:cubicBezTo>
                              <a:pt x="1601" y="152"/>
                              <a:pt x="1583" y="171"/>
                              <a:pt x="1653" y="146"/>
                            </a:cubicBezTo>
                            <a:cubicBezTo>
                              <a:pt x="1804" y="248"/>
                              <a:pt x="2026" y="266"/>
                              <a:pt x="2200" y="280"/>
                            </a:cubicBezTo>
                            <a:cubicBezTo>
                              <a:pt x="2284" y="263"/>
                              <a:pt x="2395" y="263"/>
                              <a:pt x="2293" y="240"/>
                            </a:cubicBezTo>
                            <a:cubicBezTo>
                              <a:pt x="2267" y="234"/>
                              <a:pt x="2239" y="233"/>
                              <a:pt x="2213" y="226"/>
                            </a:cubicBezTo>
                            <a:cubicBezTo>
                              <a:pt x="2143" y="209"/>
                              <a:pt x="2069" y="182"/>
                              <a:pt x="2000" y="160"/>
                            </a:cubicBezTo>
                            <a:cubicBezTo>
                              <a:pt x="1957" y="97"/>
                              <a:pt x="1988" y="125"/>
                              <a:pt x="1893" y="93"/>
                            </a:cubicBezTo>
                            <a:cubicBezTo>
                              <a:pt x="1880" y="89"/>
                              <a:pt x="1853" y="80"/>
                              <a:pt x="1853" y="80"/>
                            </a:cubicBezTo>
                            <a:cubicBezTo>
                              <a:pt x="1755" y="14"/>
                              <a:pt x="1594" y="12"/>
                              <a:pt x="1480" y="0"/>
                            </a:cubicBezTo>
                            <a:cubicBezTo>
                              <a:pt x="1333" y="4"/>
                              <a:pt x="1187" y="6"/>
                              <a:pt x="1040" y="13"/>
                            </a:cubicBezTo>
                            <a:cubicBezTo>
                              <a:pt x="929" y="18"/>
                              <a:pt x="818" y="52"/>
                              <a:pt x="707" y="66"/>
                            </a:cubicBezTo>
                            <a:cubicBezTo>
                              <a:pt x="649" y="81"/>
                              <a:pt x="572" y="91"/>
                              <a:pt x="520" y="120"/>
                            </a:cubicBezTo>
                            <a:cubicBezTo>
                              <a:pt x="461" y="153"/>
                              <a:pt x="423" y="193"/>
                              <a:pt x="360" y="213"/>
                            </a:cubicBezTo>
                            <a:cubicBezTo>
                              <a:pt x="333" y="231"/>
                              <a:pt x="310" y="255"/>
                              <a:pt x="280" y="266"/>
                            </a:cubicBezTo>
                            <a:cubicBezTo>
                              <a:pt x="267" y="271"/>
                              <a:pt x="252" y="273"/>
                              <a:pt x="240" y="280"/>
                            </a:cubicBezTo>
                            <a:cubicBezTo>
                              <a:pt x="181" y="313"/>
                              <a:pt x="143" y="353"/>
                              <a:pt x="80" y="373"/>
                            </a:cubicBezTo>
                            <a:cubicBezTo>
                              <a:pt x="67" y="382"/>
                              <a:pt x="50" y="387"/>
                              <a:pt x="40" y="400"/>
                            </a:cubicBezTo>
                            <a:cubicBezTo>
                              <a:pt x="10" y="438"/>
                              <a:pt x="48" y="472"/>
                              <a:pt x="0" y="400"/>
                            </a:cubicBez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993300"/>
                          </a:gs>
                          <a:gs pos="100000">
                            <a:srgbClr val="99330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3324" name="Freeform 14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8773" y="4733"/>
                      <a:ext cx="1974" cy="9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69"/>
                        </a:cxn>
                        <a:cxn ang="0">
                          <a:pos x="134" y="695"/>
                        </a:cxn>
                        <a:cxn ang="0">
                          <a:pos x="147" y="789"/>
                        </a:cxn>
                        <a:cxn ang="0">
                          <a:pos x="107" y="912"/>
                        </a:cxn>
                        <a:cxn ang="0">
                          <a:pos x="147" y="855"/>
                        </a:cxn>
                        <a:cxn ang="0">
                          <a:pos x="174" y="775"/>
                        </a:cxn>
                        <a:cxn ang="0">
                          <a:pos x="187" y="735"/>
                        </a:cxn>
                        <a:cxn ang="0">
                          <a:pos x="174" y="615"/>
                        </a:cxn>
                        <a:cxn ang="0">
                          <a:pos x="267" y="575"/>
                        </a:cxn>
                        <a:cxn ang="0">
                          <a:pos x="467" y="549"/>
                        </a:cxn>
                        <a:cxn ang="0">
                          <a:pos x="547" y="709"/>
                        </a:cxn>
                        <a:cxn ang="0">
                          <a:pos x="560" y="749"/>
                        </a:cxn>
                        <a:cxn ang="0">
                          <a:pos x="534" y="829"/>
                        </a:cxn>
                        <a:cxn ang="0">
                          <a:pos x="560" y="829"/>
                        </a:cxn>
                        <a:cxn ang="0">
                          <a:pos x="587" y="789"/>
                        </a:cxn>
                        <a:cxn ang="0">
                          <a:pos x="572" y="557"/>
                        </a:cxn>
                        <a:cxn ang="0">
                          <a:pos x="802" y="497"/>
                        </a:cxn>
                        <a:cxn ang="0">
                          <a:pos x="920" y="509"/>
                        </a:cxn>
                        <a:cxn ang="0">
                          <a:pos x="1000" y="602"/>
                        </a:cxn>
                        <a:cxn ang="0">
                          <a:pos x="1107" y="709"/>
                        </a:cxn>
                        <a:cxn ang="0">
                          <a:pos x="1247" y="692"/>
                        </a:cxn>
                        <a:cxn ang="0">
                          <a:pos x="1134" y="682"/>
                        </a:cxn>
                        <a:cxn ang="0">
                          <a:pos x="1107" y="642"/>
                        </a:cxn>
                        <a:cxn ang="0">
                          <a:pos x="1027" y="589"/>
                        </a:cxn>
                        <a:cxn ang="0">
                          <a:pos x="1000" y="549"/>
                        </a:cxn>
                        <a:cxn ang="0">
                          <a:pos x="974" y="469"/>
                        </a:cxn>
                        <a:cxn ang="0">
                          <a:pos x="1214" y="349"/>
                        </a:cxn>
                        <a:cxn ang="0">
                          <a:pos x="1254" y="322"/>
                        </a:cxn>
                        <a:cxn ang="0">
                          <a:pos x="1387" y="442"/>
                        </a:cxn>
                        <a:cxn ang="0">
                          <a:pos x="1614" y="495"/>
                        </a:cxn>
                        <a:cxn ang="0">
                          <a:pos x="1782" y="457"/>
                        </a:cxn>
                        <a:cxn ang="0">
                          <a:pos x="1640" y="469"/>
                        </a:cxn>
                        <a:cxn ang="0">
                          <a:pos x="1600" y="442"/>
                        </a:cxn>
                        <a:cxn ang="0">
                          <a:pos x="1492" y="367"/>
                        </a:cxn>
                        <a:cxn ang="0">
                          <a:pos x="1454" y="295"/>
                        </a:cxn>
                        <a:cxn ang="0">
                          <a:pos x="1457" y="257"/>
                        </a:cxn>
                        <a:cxn ang="0">
                          <a:pos x="1487" y="242"/>
                        </a:cxn>
                        <a:cxn ang="0">
                          <a:pos x="1537" y="197"/>
                        </a:cxn>
                        <a:cxn ang="0">
                          <a:pos x="1692" y="117"/>
                        </a:cxn>
                        <a:cxn ang="0">
                          <a:pos x="1854" y="189"/>
                        </a:cxn>
                        <a:cxn ang="0">
                          <a:pos x="1974" y="175"/>
                        </a:cxn>
                        <a:cxn ang="0">
                          <a:pos x="1760" y="135"/>
                        </a:cxn>
                        <a:cxn ang="0">
                          <a:pos x="1654" y="40"/>
                        </a:cxn>
                        <a:cxn ang="0">
                          <a:pos x="1577" y="102"/>
                        </a:cxn>
                        <a:cxn ang="0">
                          <a:pos x="1497" y="152"/>
                        </a:cxn>
                        <a:cxn ang="0">
                          <a:pos x="1267" y="282"/>
                        </a:cxn>
                        <a:cxn ang="0">
                          <a:pos x="1187" y="309"/>
                        </a:cxn>
                        <a:cxn ang="0">
                          <a:pos x="1147" y="322"/>
                        </a:cxn>
                        <a:cxn ang="0">
                          <a:pos x="1107" y="349"/>
                        </a:cxn>
                        <a:cxn ang="0">
                          <a:pos x="1027" y="375"/>
                        </a:cxn>
                        <a:cxn ang="0">
                          <a:pos x="854" y="442"/>
                        </a:cxn>
                        <a:cxn ang="0">
                          <a:pos x="334" y="522"/>
                        </a:cxn>
                        <a:cxn ang="0">
                          <a:pos x="267" y="522"/>
                        </a:cxn>
                        <a:cxn ang="0">
                          <a:pos x="160" y="535"/>
                        </a:cxn>
                        <a:cxn ang="0">
                          <a:pos x="40" y="522"/>
                        </a:cxn>
                        <a:cxn ang="0">
                          <a:pos x="27" y="482"/>
                        </a:cxn>
                        <a:cxn ang="0">
                          <a:pos x="0" y="469"/>
                        </a:cxn>
                      </a:cxnLst>
                      <a:rect l="0" t="0" r="r" b="b"/>
                      <a:pathLst>
                        <a:path w="1974" h="926">
                          <a:moveTo>
                            <a:pt x="0" y="469"/>
                          </a:moveTo>
                          <a:cubicBezTo>
                            <a:pt x="55" y="542"/>
                            <a:pt x="104" y="609"/>
                            <a:pt x="134" y="695"/>
                          </a:cubicBezTo>
                          <a:cubicBezTo>
                            <a:pt x="138" y="726"/>
                            <a:pt x="147" y="757"/>
                            <a:pt x="147" y="789"/>
                          </a:cubicBezTo>
                          <a:cubicBezTo>
                            <a:pt x="147" y="820"/>
                            <a:pt x="92" y="882"/>
                            <a:pt x="107" y="912"/>
                          </a:cubicBezTo>
                          <a:cubicBezTo>
                            <a:pt x="114" y="926"/>
                            <a:pt x="138" y="868"/>
                            <a:pt x="147" y="855"/>
                          </a:cubicBezTo>
                          <a:cubicBezTo>
                            <a:pt x="156" y="828"/>
                            <a:pt x="165" y="802"/>
                            <a:pt x="174" y="775"/>
                          </a:cubicBezTo>
                          <a:cubicBezTo>
                            <a:pt x="178" y="762"/>
                            <a:pt x="187" y="735"/>
                            <a:pt x="187" y="735"/>
                          </a:cubicBezTo>
                          <a:cubicBezTo>
                            <a:pt x="183" y="695"/>
                            <a:pt x="167" y="655"/>
                            <a:pt x="174" y="615"/>
                          </a:cubicBezTo>
                          <a:cubicBezTo>
                            <a:pt x="178" y="594"/>
                            <a:pt x="258" y="576"/>
                            <a:pt x="267" y="575"/>
                          </a:cubicBezTo>
                          <a:cubicBezTo>
                            <a:pt x="574" y="530"/>
                            <a:pt x="279" y="585"/>
                            <a:pt x="467" y="549"/>
                          </a:cubicBezTo>
                          <a:cubicBezTo>
                            <a:pt x="534" y="651"/>
                            <a:pt x="511" y="600"/>
                            <a:pt x="547" y="709"/>
                          </a:cubicBezTo>
                          <a:cubicBezTo>
                            <a:pt x="551" y="722"/>
                            <a:pt x="560" y="749"/>
                            <a:pt x="560" y="749"/>
                          </a:cubicBezTo>
                          <a:cubicBezTo>
                            <a:pt x="551" y="776"/>
                            <a:pt x="543" y="802"/>
                            <a:pt x="534" y="829"/>
                          </a:cubicBezTo>
                          <a:cubicBezTo>
                            <a:pt x="519" y="873"/>
                            <a:pt x="503" y="898"/>
                            <a:pt x="560" y="829"/>
                          </a:cubicBezTo>
                          <a:cubicBezTo>
                            <a:pt x="570" y="817"/>
                            <a:pt x="578" y="802"/>
                            <a:pt x="587" y="789"/>
                          </a:cubicBezTo>
                          <a:cubicBezTo>
                            <a:pt x="608" y="725"/>
                            <a:pt x="588" y="621"/>
                            <a:pt x="572" y="557"/>
                          </a:cubicBezTo>
                          <a:cubicBezTo>
                            <a:pt x="645" y="532"/>
                            <a:pt x="726" y="512"/>
                            <a:pt x="802" y="497"/>
                          </a:cubicBezTo>
                          <a:cubicBezTo>
                            <a:pt x="927" y="472"/>
                            <a:pt x="838" y="536"/>
                            <a:pt x="920" y="509"/>
                          </a:cubicBezTo>
                          <a:cubicBezTo>
                            <a:pt x="989" y="531"/>
                            <a:pt x="957" y="550"/>
                            <a:pt x="1000" y="602"/>
                          </a:cubicBezTo>
                          <a:cubicBezTo>
                            <a:pt x="1033" y="642"/>
                            <a:pt x="1085" y="714"/>
                            <a:pt x="1107" y="709"/>
                          </a:cubicBezTo>
                          <a:cubicBezTo>
                            <a:pt x="1129" y="704"/>
                            <a:pt x="1231" y="708"/>
                            <a:pt x="1247" y="692"/>
                          </a:cubicBezTo>
                          <a:cubicBezTo>
                            <a:pt x="1257" y="682"/>
                            <a:pt x="1147" y="692"/>
                            <a:pt x="1134" y="682"/>
                          </a:cubicBezTo>
                          <a:cubicBezTo>
                            <a:pt x="1121" y="672"/>
                            <a:pt x="1119" y="653"/>
                            <a:pt x="1107" y="642"/>
                          </a:cubicBezTo>
                          <a:cubicBezTo>
                            <a:pt x="1083" y="621"/>
                            <a:pt x="1027" y="589"/>
                            <a:pt x="1027" y="589"/>
                          </a:cubicBezTo>
                          <a:cubicBezTo>
                            <a:pt x="1018" y="576"/>
                            <a:pt x="1006" y="564"/>
                            <a:pt x="1000" y="549"/>
                          </a:cubicBezTo>
                          <a:cubicBezTo>
                            <a:pt x="989" y="523"/>
                            <a:pt x="974" y="469"/>
                            <a:pt x="974" y="469"/>
                          </a:cubicBezTo>
                          <a:cubicBezTo>
                            <a:pt x="1010" y="436"/>
                            <a:pt x="1167" y="373"/>
                            <a:pt x="1214" y="349"/>
                          </a:cubicBezTo>
                          <a:cubicBezTo>
                            <a:pt x="1227" y="340"/>
                            <a:pt x="1254" y="322"/>
                            <a:pt x="1254" y="322"/>
                          </a:cubicBezTo>
                          <a:cubicBezTo>
                            <a:pt x="1337" y="349"/>
                            <a:pt x="1308" y="407"/>
                            <a:pt x="1387" y="442"/>
                          </a:cubicBezTo>
                          <a:cubicBezTo>
                            <a:pt x="1466" y="477"/>
                            <a:pt x="1529" y="485"/>
                            <a:pt x="1614" y="495"/>
                          </a:cubicBezTo>
                          <a:cubicBezTo>
                            <a:pt x="1636" y="491"/>
                            <a:pt x="1766" y="473"/>
                            <a:pt x="1782" y="457"/>
                          </a:cubicBezTo>
                          <a:cubicBezTo>
                            <a:pt x="1792" y="447"/>
                            <a:pt x="1653" y="475"/>
                            <a:pt x="1640" y="469"/>
                          </a:cubicBezTo>
                          <a:cubicBezTo>
                            <a:pt x="1626" y="462"/>
                            <a:pt x="1612" y="452"/>
                            <a:pt x="1600" y="442"/>
                          </a:cubicBezTo>
                          <a:cubicBezTo>
                            <a:pt x="1580" y="423"/>
                            <a:pt x="1516" y="391"/>
                            <a:pt x="1492" y="367"/>
                          </a:cubicBezTo>
                          <a:cubicBezTo>
                            <a:pt x="1468" y="343"/>
                            <a:pt x="1460" y="313"/>
                            <a:pt x="1454" y="295"/>
                          </a:cubicBezTo>
                          <a:cubicBezTo>
                            <a:pt x="1503" y="263"/>
                            <a:pt x="1402" y="276"/>
                            <a:pt x="1457" y="257"/>
                          </a:cubicBezTo>
                          <a:cubicBezTo>
                            <a:pt x="1481" y="242"/>
                            <a:pt x="1474" y="252"/>
                            <a:pt x="1487" y="242"/>
                          </a:cubicBezTo>
                          <a:cubicBezTo>
                            <a:pt x="1500" y="232"/>
                            <a:pt x="1503" y="218"/>
                            <a:pt x="1537" y="197"/>
                          </a:cubicBezTo>
                          <a:cubicBezTo>
                            <a:pt x="1571" y="176"/>
                            <a:pt x="1639" y="118"/>
                            <a:pt x="1692" y="117"/>
                          </a:cubicBezTo>
                          <a:cubicBezTo>
                            <a:pt x="1750" y="136"/>
                            <a:pt x="1789" y="212"/>
                            <a:pt x="1854" y="189"/>
                          </a:cubicBezTo>
                          <a:cubicBezTo>
                            <a:pt x="1919" y="166"/>
                            <a:pt x="1909" y="198"/>
                            <a:pt x="1974" y="175"/>
                          </a:cubicBezTo>
                          <a:cubicBezTo>
                            <a:pt x="1902" y="161"/>
                            <a:pt x="1829" y="159"/>
                            <a:pt x="1760" y="135"/>
                          </a:cubicBezTo>
                          <a:cubicBezTo>
                            <a:pt x="1713" y="88"/>
                            <a:pt x="1721" y="18"/>
                            <a:pt x="1654" y="40"/>
                          </a:cubicBezTo>
                          <a:cubicBezTo>
                            <a:pt x="1694" y="0"/>
                            <a:pt x="1624" y="81"/>
                            <a:pt x="1577" y="102"/>
                          </a:cubicBezTo>
                          <a:cubicBezTo>
                            <a:pt x="1551" y="113"/>
                            <a:pt x="1497" y="152"/>
                            <a:pt x="1497" y="152"/>
                          </a:cubicBezTo>
                          <a:cubicBezTo>
                            <a:pt x="1408" y="212"/>
                            <a:pt x="1367" y="249"/>
                            <a:pt x="1267" y="282"/>
                          </a:cubicBezTo>
                          <a:cubicBezTo>
                            <a:pt x="1161" y="317"/>
                            <a:pt x="1293" y="273"/>
                            <a:pt x="1187" y="309"/>
                          </a:cubicBezTo>
                          <a:cubicBezTo>
                            <a:pt x="1174" y="313"/>
                            <a:pt x="1147" y="322"/>
                            <a:pt x="1147" y="322"/>
                          </a:cubicBezTo>
                          <a:cubicBezTo>
                            <a:pt x="1134" y="331"/>
                            <a:pt x="1122" y="343"/>
                            <a:pt x="1107" y="349"/>
                          </a:cubicBezTo>
                          <a:cubicBezTo>
                            <a:pt x="1081" y="360"/>
                            <a:pt x="1027" y="375"/>
                            <a:pt x="1027" y="375"/>
                          </a:cubicBezTo>
                          <a:cubicBezTo>
                            <a:pt x="974" y="411"/>
                            <a:pt x="916" y="421"/>
                            <a:pt x="854" y="442"/>
                          </a:cubicBezTo>
                          <a:cubicBezTo>
                            <a:pt x="681" y="500"/>
                            <a:pt x="518" y="511"/>
                            <a:pt x="334" y="522"/>
                          </a:cubicBezTo>
                          <a:cubicBezTo>
                            <a:pt x="238" y="534"/>
                            <a:pt x="296" y="520"/>
                            <a:pt x="267" y="522"/>
                          </a:cubicBezTo>
                          <a:cubicBezTo>
                            <a:pt x="238" y="524"/>
                            <a:pt x="198" y="535"/>
                            <a:pt x="160" y="535"/>
                          </a:cubicBezTo>
                          <a:cubicBezTo>
                            <a:pt x="120" y="531"/>
                            <a:pt x="77" y="537"/>
                            <a:pt x="40" y="522"/>
                          </a:cubicBezTo>
                          <a:cubicBezTo>
                            <a:pt x="27" y="517"/>
                            <a:pt x="35" y="493"/>
                            <a:pt x="27" y="482"/>
                          </a:cubicBezTo>
                          <a:cubicBezTo>
                            <a:pt x="21" y="474"/>
                            <a:pt x="9" y="473"/>
                            <a:pt x="0" y="469"/>
                          </a:cubicBez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993300"/>
                        </a:gs>
                        <a:gs pos="100000">
                          <a:srgbClr val="9933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3325" name="Group 141"/>
                  <p:cNvGrpSpPr>
                    <a:grpSpLocks noChangeAspect="1"/>
                  </p:cNvGrpSpPr>
                  <p:nvPr/>
                </p:nvGrpSpPr>
                <p:grpSpPr bwMode="auto">
                  <a:xfrm flipH="1">
                    <a:off x="5280" y="3874"/>
                    <a:ext cx="2716" cy="1830"/>
                    <a:chOff x="8239" y="3829"/>
                    <a:chExt cx="2716" cy="1830"/>
                  </a:xfrm>
                </p:grpSpPr>
                <p:grpSp>
                  <p:nvGrpSpPr>
                    <p:cNvPr id="93326" name="Group 14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8239" y="3829"/>
                      <a:ext cx="2716" cy="1370"/>
                      <a:chOff x="8239" y="3895"/>
                      <a:chExt cx="2716" cy="1370"/>
                    </a:xfrm>
                  </p:grpSpPr>
                  <p:grpSp>
                    <p:nvGrpSpPr>
                      <p:cNvPr id="93327" name="Group 143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8239" y="3895"/>
                        <a:ext cx="2403" cy="1370"/>
                        <a:chOff x="8239" y="3895"/>
                        <a:chExt cx="2403" cy="1370"/>
                      </a:xfrm>
                    </p:grpSpPr>
                    <p:sp>
                      <p:nvSpPr>
                        <p:cNvPr id="93328" name="Oval 144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 rot="20692398" flipH="1">
                          <a:off x="8239" y="3895"/>
                          <a:ext cx="2373" cy="1352"/>
                        </a:xfrm>
                        <a:prstGeom prst="ellipse">
                          <a:avLst/>
                        </a:prstGeom>
                        <a:gradFill rotWithShape="1">
                          <a:gsLst>
                            <a:gs pos="0">
                              <a:srgbClr val="FFFFCC"/>
                            </a:gs>
                            <a:gs pos="100000">
                              <a:srgbClr val="FFFFFF"/>
                            </a:gs>
                          </a:gsLst>
                          <a:lin ang="5400000" scaled="1"/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3329" name="Oval 145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 rot="20692398" flipH="1">
                          <a:off x="8273" y="4247"/>
                          <a:ext cx="2369" cy="1018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3330" name="Oval 146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 flipH="1">
                          <a:off x="8919" y="4334"/>
                          <a:ext cx="912" cy="922"/>
                        </a:xfrm>
                        <a:prstGeom prst="ellipse">
                          <a:avLst/>
                        </a:prstGeom>
                        <a:gradFill rotWithShape="1">
                          <a:gsLst>
                            <a:gs pos="0">
                              <a:srgbClr val="993300"/>
                            </a:gs>
                            <a:gs pos="100000">
                              <a:srgbClr val="99CC00"/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3331" name="Oval 147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9143" y="4622"/>
                          <a:ext cx="410" cy="410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93332" name="Freeform 148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560" y="4187"/>
                        <a:ext cx="2395" cy="60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00"/>
                          </a:cxn>
                          <a:cxn ang="0">
                            <a:pos x="27" y="480"/>
                          </a:cxn>
                          <a:cxn ang="0">
                            <a:pos x="147" y="546"/>
                          </a:cxn>
                          <a:cxn ang="0">
                            <a:pos x="373" y="560"/>
                          </a:cxn>
                          <a:cxn ang="0">
                            <a:pos x="333" y="546"/>
                          </a:cxn>
                          <a:cxn ang="0">
                            <a:pos x="293" y="520"/>
                          </a:cxn>
                          <a:cxn ang="0">
                            <a:pos x="240" y="440"/>
                          </a:cxn>
                          <a:cxn ang="0">
                            <a:pos x="227" y="400"/>
                          </a:cxn>
                          <a:cxn ang="0">
                            <a:pos x="320" y="413"/>
                          </a:cxn>
                          <a:cxn ang="0">
                            <a:pos x="440" y="453"/>
                          </a:cxn>
                          <a:cxn ang="0">
                            <a:pos x="480" y="466"/>
                          </a:cxn>
                          <a:cxn ang="0">
                            <a:pos x="520" y="480"/>
                          </a:cxn>
                          <a:cxn ang="0">
                            <a:pos x="640" y="466"/>
                          </a:cxn>
                          <a:cxn ang="0">
                            <a:pos x="560" y="413"/>
                          </a:cxn>
                          <a:cxn ang="0">
                            <a:pos x="493" y="333"/>
                          </a:cxn>
                          <a:cxn ang="0">
                            <a:pos x="653" y="360"/>
                          </a:cxn>
                          <a:cxn ang="0">
                            <a:pos x="693" y="373"/>
                          </a:cxn>
                          <a:cxn ang="0">
                            <a:pos x="733" y="386"/>
                          </a:cxn>
                          <a:cxn ang="0">
                            <a:pos x="960" y="373"/>
                          </a:cxn>
                          <a:cxn ang="0">
                            <a:pos x="920" y="360"/>
                          </a:cxn>
                          <a:cxn ang="0">
                            <a:pos x="813" y="253"/>
                          </a:cxn>
                          <a:cxn ang="0">
                            <a:pos x="827" y="213"/>
                          </a:cxn>
                          <a:cxn ang="0">
                            <a:pos x="947" y="253"/>
                          </a:cxn>
                          <a:cxn ang="0">
                            <a:pos x="1200" y="320"/>
                          </a:cxn>
                          <a:cxn ang="0">
                            <a:pos x="1360" y="306"/>
                          </a:cxn>
                          <a:cxn ang="0">
                            <a:pos x="1280" y="280"/>
                          </a:cxn>
                          <a:cxn ang="0">
                            <a:pos x="1240" y="266"/>
                          </a:cxn>
                          <a:cxn ang="0">
                            <a:pos x="1200" y="253"/>
                          </a:cxn>
                          <a:cxn ang="0">
                            <a:pos x="1133" y="186"/>
                          </a:cxn>
                          <a:cxn ang="0">
                            <a:pos x="1093" y="146"/>
                          </a:cxn>
                          <a:cxn ang="0">
                            <a:pos x="1200" y="160"/>
                          </a:cxn>
                          <a:cxn ang="0">
                            <a:pos x="1747" y="266"/>
                          </a:cxn>
                          <a:cxn ang="0">
                            <a:pos x="1813" y="253"/>
                          </a:cxn>
                          <a:cxn ang="0">
                            <a:pos x="1733" y="226"/>
                          </a:cxn>
                          <a:cxn ang="0">
                            <a:pos x="1693" y="213"/>
                          </a:cxn>
                          <a:cxn ang="0">
                            <a:pos x="1653" y="146"/>
                          </a:cxn>
                          <a:cxn ang="0">
                            <a:pos x="2200" y="280"/>
                          </a:cxn>
                          <a:cxn ang="0">
                            <a:pos x="2293" y="240"/>
                          </a:cxn>
                          <a:cxn ang="0">
                            <a:pos x="2213" y="226"/>
                          </a:cxn>
                          <a:cxn ang="0">
                            <a:pos x="2000" y="160"/>
                          </a:cxn>
                          <a:cxn ang="0">
                            <a:pos x="1893" y="93"/>
                          </a:cxn>
                          <a:cxn ang="0">
                            <a:pos x="1853" y="80"/>
                          </a:cxn>
                          <a:cxn ang="0">
                            <a:pos x="1480" y="0"/>
                          </a:cxn>
                          <a:cxn ang="0">
                            <a:pos x="1040" y="13"/>
                          </a:cxn>
                          <a:cxn ang="0">
                            <a:pos x="707" y="66"/>
                          </a:cxn>
                          <a:cxn ang="0">
                            <a:pos x="520" y="120"/>
                          </a:cxn>
                          <a:cxn ang="0">
                            <a:pos x="360" y="213"/>
                          </a:cxn>
                          <a:cxn ang="0">
                            <a:pos x="280" y="266"/>
                          </a:cxn>
                          <a:cxn ang="0">
                            <a:pos x="240" y="280"/>
                          </a:cxn>
                          <a:cxn ang="0">
                            <a:pos x="80" y="373"/>
                          </a:cxn>
                          <a:cxn ang="0">
                            <a:pos x="40" y="400"/>
                          </a:cxn>
                          <a:cxn ang="0">
                            <a:pos x="0" y="400"/>
                          </a:cxn>
                        </a:cxnLst>
                        <a:rect l="0" t="0" r="r" b="b"/>
                        <a:pathLst>
                          <a:path w="2395" h="603">
                            <a:moveTo>
                              <a:pt x="0" y="400"/>
                            </a:moveTo>
                            <a:cubicBezTo>
                              <a:pt x="9" y="427"/>
                              <a:pt x="9" y="458"/>
                              <a:pt x="27" y="480"/>
                            </a:cubicBezTo>
                            <a:cubicBezTo>
                              <a:pt x="61" y="522"/>
                              <a:pt x="102" y="531"/>
                              <a:pt x="147" y="546"/>
                            </a:cubicBezTo>
                            <a:cubicBezTo>
                              <a:pt x="232" y="603"/>
                              <a:pt x="198" y="592"/>
                              <a:pt x="373" y="560"/>
                            </a:cubicBezTo>
                            <a:cubicBezTo>
                              <a:pt x="387" y="557"/>
                              <a:pt x="346" y="552"/>
                              <a:pt x="333" y="546"/>
                            </a:cubicBezTo>
                            <a:cubicBezTo>
                              <a:pt x="319" y="539"/>
                              <a:pt x="306" y="529"/>
                              <a:pt x="293" y="520"/>
                            </a:cubicBezTo>
                            <a:cubicBezTo>
                              <a:pt x="275" y="493"/>
                              <a:pt x="258" y="467"/>
                              <a:pt x="240" y="440"/>
                            </a:cubicBezTo>
                            <a:cubicBezTo>
                              <a:pt x="232" y="428"/>
                              <a:pt x="214" y="404"/>
                              <a:pt x="227" y="400"/>
                            </a:cubicBezTo>
                            <a:cubicBezTo>
                              <a:pt x="257" y="390"/>
                              <a:pt x="289" y="409"/>
                              <a:pt x="320" y="413"/>
                            </a:cubicBezTo>
                            <a:cubicBezTo>
                              <a:pt x="413" y="444"/>
                              <a:pt x="373" y="431"/>
                              <a:pt x="440" y="453"/>
                            </a:cubicBezTo>
                            <a:cubicBezTo>
                              <a:pt x="453" y="457"/>
                              <a:pt x="467" y="462"/>
                              <a:pt x="480" y="466"/>
                            </a:cubicBezTo>
                            <a:cubicBezTo>
                              <a:pt x="493" y="471"/>
                              <a:pt x="520" y="480"/>
                              <a:pt x="520" y="480"/>
                            </a:cubicBezTo>
                            <a:cubicBezTo>
                              <a:pt x="560" y="475"/>
                              <a:pt x="619" y="501"/>
                              <a:pt x="640" y="466"/>
                            </a:cubicBezTo>
                            <a:cubicBezTo>
                              <a:pt x="656" y="439"/>
                              <a:pt x="583" y="436"/>
                              <a:pt x="560" y="413"/>
                            </a:cubicBezTo>
                            <a:cubicBezTo>
                              <a:pt x="509" y="362"/>
                              <a:pt x="531" y="389"/>
                              <a:pt x="493" y="333"/>
                            </a:cubicBezTo>
                            <a:cubicBezTo>
                              <a:pt x="559" y="312"/>
                              <a:pt x="592" y="339"/>
                              <a:pt x="653" y="360"/>
                            </a:cubicBezTo>
                            <a:cubicBezTo>
                              <a:pt x="666" y="364"/>
                              <a:pt x="680" y="369"/>
                              <a:pt x="693" y="373"/>
                            </a:cubicBezTo>
                            <a:cubicBezTo>
                              <a:pt x="706" y="377"/>
                              <a:pt x="733" y="386"/>
                              <a:pt x="733" y="386"/>
                            </a:cubicBezTo>
                            <a:cubicBezTo>
                              <a:pt x="809" y="382"/>
                              <a:pt x="885" y="383"/>
                              <a:pt x="960" y="373"/>
                            </a:cubicBezTo>
                            <a:cubicBezTo>
                              <a:pt x="974" y="371"/>
                              <a:pt x="932" y="368"/>
                              <a:pt x="920" y="360"/>
                            </a:cubicBezTo>
                            <a:cubicBezTo>
                              <a:pt x="875" y="330"/>
                              <a:pt x="858" y="284"/>
                              <a:pt x="813" y="253"/>
                            </a:cubicBezTo>
                            <a:cubicBezTo>
                              <a:pt x="818" y="240"/>
                              <a:pt x="813" y="215"/>
                              <a:pt x="827" y="213"/>
                            </a:cubicBezTo>
                            <a:cubicBezTo>
                              <a:pt x="869" y="207"/>
                              <a:pt x="907" y="240"/>
                              <a:pt x="947" y="253"/>
                            </a:cubicBezTo>
                            <a:cubicBezTo>
                              <a:pt x="1034" y="281"/>
                              <a:pt x="1110" y="306"/>
                              <a:pt x="1200" y="320"/>
                            </a:cubicBezTo>
                            <a:cubicBezTo>
                              <a:pt x="1253" y="315"/>
                              <a:pt x="1312" y="330"/>
                              <a:pt x="1360" y="306"/>
                            </a:cubicBezTo>
                            <a:cubicBezTo>
                              <a:pt x="1385" y="293"/>
                              <a:pt x="1307" y="289"/>
                              <a:pt x="1280" y="280"/>
                            </a:cubicBezTo>
                            <a:cubicBezTo>
                              <a:pt x="1267" y="276"/>
                              <a:pt x="1253" y="271"/>
                              <a:pt x="1240" y="266"/>
                            </a:cubicBezTo>
                            <a:cubicBezTo>
                              <a:pt x="1227" y="262"/>
                              <a:pt x="1200" y="253"/>
                              <a:pt x="1200" y="253"/>
                            </a:cubicBezTo>
                            <a:cubicBezTo>
                              <a:pt x="1127" y="204"/>
                              <a:pt x="1189" y="253"/>
                              <a:pt x="1133" y="186"/>
                            </a:cubicBezTo>
                            <a:cubicBezTo>
                              <a:pt x="1121" y="172"/>
                              <a:pt x="1075" y="153"/>
                              <a:pt x="1093" y="146"/>
                            </a:cubicBezTo>
                            <a:cubicBezTo>
                              <a:pt x="1127" y="133"/>
                              <a:pt x="1164" y="155"/>
                              <a:pt x="1200" y="160"/>
                            </a:cubicBezTo>
                            <a:cubicBezTo>
                              <a:pt x="1377" y="218"/>
                              <a:pt x="1564" y="236"/>
                              <a:pt x="1747" y="266"/>
                            </a:cubicBezTo>
                            <a:cubicBezTo>
                              <a:pt x="1769" y="262"/>
                              <a:pt x="1820" y="274"/>
                              <a:pt x="1813" y="253"/>
                            </a:cubicBezTo>
                            <a:cubicBezTo>
                              <a:pt x="1804" y="226"/>
                              <a:pt x="1760" y="235"/>
                              <a:pt x="1733" y="226"/>
                            </a:cubicBezTo>
                            <a:cubicBezTo>
                              <a:pt x="1720" y="222"/>
                              <a:pt x="1693" y="213"/>
                              <a:pt x="1693" y="213"/>
                            </a:cubicBezTo>
                            <a:cubicBezTo>
                              <a:pt x="1601" y="152"/>
                              <a:pt x="1583" y="171"/>
                              <a:pt x="1653" y="146"/>
                            </a:cubicBezTo>
                            <a:cubicBezTo>
                              <a:pt x="1804" y="248"/>
                              <a:pt x="2026" y="266"/>
                              <a:pt x="2200" y="280"/>
                            </a:cubicBezTo>
                            <a:cubicBezTo>
                              <a:pt x="2284" y="263"/>
                              <a:pt x="2395" y="263"/>
                              <a:pt x="2293" y="240"/>
                            </a:cubicBezTo>
                            <a:cubicBezTo>
                              <a:pt x="2267" y="234"/>
                              <a:pt x="2239" y="233"/>
                              <a:pt x="2213" y="226"/>
                            </a:cubicBezTo>
                            <a:cubicBezTo>
                              <a:pt x="2143" y="209"/>
                              <a:pt x="2069" y="182"/>
                              <a:pt x="2000" y="160"/>
                            </a:cubicBezTo>
                            <a:cubicBezTo>
                              <a:pt x="1957" y="97"/>
                              <a:pt x="1988" y="125"/>
                              <a:pt x="1893" y="93"/>
                            </a:cubicBezTo>
                            <a:cubicBezTo>
                              <a:pt x="1880" y="89"/>
                              <a:pt x="1853" y="80"/>
                              <a:pt x="1853" y="80"/>
                            </a:cubicBezTo>
                            <a:cubicBezTo>
                              <a:pt x="1755" y="14"/>
                              <a:pt x="1594" y="12"/>
                              <a:pt x="1480" y="0"/>
                            </a:cubicBezTo>
                            <a:cubicBezTo>
                              <a:pt x="1333" y="4"/>
                              <a:pt x="1187" y="6"/>
                              <a:pt x="1040" y="13"/>
                            </a:cubicBezTo>
                            <a:cubicBezTo>
                              <a:pt x="929" y="18"/>
                              <a:pt x="818" y="52"/>
                              <a:pt x="707" y="66"/>
                            </a:cubicBezTo>
                            <a:cubicBezTo>
                              <a:pt x="649" y="81"/>
                              <a:pt x="572" y="91"/>
                              <a:pt x="520" y="120"/>
                            </a:cubicBezTo>
                            <a:cubicBezTo>
                              <a:pt x="461" y="153"/>
                              <a:pt x="423" y="193"/>
                              <a:pt x="360" y="213"/>
                            </a:cubicBezTo>
                            <a:cubicBezTo>
                              <a:pt x="333" y="231"/>
                              <a:pt x="310" y="255"/>
                              <a:pt x="280" y="266"/>
                            </a:cubicBezTo>
                            <a:cubicBezTo>
                              <a:pt x="267" y="271"/>
                              <a:pt x="252" y="273"/>
                              <a:pt x="240" y="280"/>
                            </a:cubicBezTo>
                            <a:cubicBezTo>
                              <a:pt x="181" y="313"/>
                              <a:pt x="143" y="353"/>
                              <a:pt x="80" y="373"/>
                            </a:cubicBezTo>
                            <a:cubicBezTo>
                              <a:pt x="67" y="382"/>
                              <a:pt x="50" y="387"/>
                              <a:pt x="40" y="400"/>
                            </a:cubicBezTo>
                            <a:cubicBezTo>
                              <a:pt x="10" y="438"/>
                              <a:pt x="48" y="472"/>
                              <a:pt x="0" y="400"/>
                            </a:cubicBez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993300"/>
                          </a:gs>
                          <a:gs pos="100000">
                            <a:srgbClr val="99330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3333" name="Freeform 1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8773" y="4733"/>
                      <a:ext cx="1974" cy="9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69"/>
                        </a:cxn>
                        <a:cxn ang="0">
                          <a:pos x="134" y="695"/>
                        </a:cxn>
                        <a:cxn ang="0">
                          <a:pos x="147" y="789"/>
                        </a:cxn>
                        <a:cxn ang="0">
                          <a:pos x="107" y="912"/>
                        </a:cxn>
                        <a:cxn ang="0">
                          <a:pos x="147" y="855"/>
                        </a:cxn>
                        <a:cxn ang="0">
                          <a:pos x="174" y="775"/>
                        </a:cxn>
                        <a:cxn ang="0">
                          <a:pos x="187" y="735"/>
                        </a:cxn>
                        <a:cxn ang="0">
                          <a:pos x="174" y="615"/>
                        </a:cxn>
                        <a:cxn ang="0">
                          <a:pos x="267" y="575"/>
                        </a:cxn>
                        <a:cxn ang="0">
                          <a:pos x="467" y="549"/>
                        </a:cxn>
                        <a:cxn ang="0">
                          <a:pos x="547" y="709"/>
                        </a:cxn>
                        <a:cxn ang="0">
                          <a:pos x="560" y="749"/>
                        </a:cxn>
                        <a:cxn ang="0">
                          <a:pos x="534" y="829"/>
                        </a:cxn>
                        <a:cxn ang="0">
                          <a:pos x="560" y="829"/>
                        </a:cxn>
                        <a:cxn ang="0">
                          <a:pos x="587" y="789"/>
                        </a:cxn>
                        <a:cxn ang="0">
                          <a:pos x="572" y="557"/>
                        </a:cxn>
                        <a:cxn ang="0">
                          <a:pos x="802" y="497"/>
                        </a:cxn>
                        <a:cxn ang="0">
                          <a:pos x="920" y="509"/>
                        </a:cxn>
                        <a:cxn ang="0">
                          <a:pos x="1000" y="602"/>
                        </a:cxn>
                        <a:cxn ang="0">
                          <a:pos x="1107" y="709"/>
                        </a:cxn>
                        <a:cxn ang="0">
                          <a:pos x="1247" y="692"/>
                        </a:cxn>
                        <a:cxn ang="0">
                          <a:pos x="1134" y="682"/>
                        </a:cxn>
                        <a:cxn ang="0">
                          <a:pos x="1107" y="642"/>
                        </a:cxn>
                        <a:cxn ang="0">
                          <a:pos x="1027" y="589"/>
                        </a:cxn>
                        <a:cxn ang="0">
                          <a:pos x="1000" y="549"/>
                        </a:cxn>
                        <a:cxn ang="0">
                          <a:pos x="974" y="469"/>
                        </a:cxn>
                        <a:cxn ang="0">
                          <a:pos x="1214" y="349"/>
                        </a:cxn>
                        <a:cxn ang="0">
                          <a:pos x="1254" y="322"/>
                        </a:cxn>
                        <a:cxn ang="0">
                          <a:pos x="1387" y="442"/>
                        </a:cxn>
                        <a:cxn ang="0">
                          <a:pos x="1614" y="495"/>
                        </a:cxn>
                        <a:cxn ang="0">
                          <a:pos x="1782" y="457"/>
                        </a:cxn>
                        <a:cxn ang="0">
                          <a:pos x="1640" y="469"/>
                        </a:cxn>
                        <a:cxn ang="0">
                          <a:pos x="1600" y="442"/>
                        </a:cxn>
                        <a:cxn ang="0">
                          <a:pos x="1492" y="367"/>
                        </a:cxn>
                        <a:cxn ang="0">
                          <a:pos x="1454" y="295"/>
                        </a:cxn>
                        <a:cxn ang="0">
                          <a:pos x="1457" y="257"/>
                        </a:cxn>
                        <a:cxn ang="0">
                          <a:pos x="1487" y="242"/>
                        </a:cxn>
                        <a:cxn ang="0">
                          <a:pos x="1537" y="197"/>
                        </a:cxn>
                        <a:cxn ang="0">
                          <a:pos x="1692" y="117"/>
                        </a:cxn>
                        <a:cxn ang="0">
                          <a:pos x="1854" y="189"/>
                        </a:cxn>
                        <a:cxn ang="0">
                          <a:pos x="1974" y="175"/>
                        </a:cxn>
                        <a:cxn ang="0">
                          <a:pos x="1760" y="135"/>
                        </a:cxn>
                        <a:cxn ang="0">
                          <a:pos x="1654" y="40"/>
                        </a:cxn>
                        <a:cxn ang="0">
                          <a:pos x="1577" y="102"/>
                        </a:cxn>
                        <a:cxn ang="0">
                          <a:pos x="1497" y="152"/>
                        </a:cxn>
                        <a:cxn ang="0">
                          <a:pos x="1267" y="282"/>
                        </a:cxn>
                        <a:cxn ang="0">
                          <a:pos x="1187" y="309"/>
                        </a:cxn>
                        <a:cxn ang="0">
                          <a:pos x="1147" y="322"/>
                        </a:cxn>
                        <a:cxn ang="0">
                          <a:pos x="1107" y="349"/>
                        </a:cxn>
                        <a:cxn ang="0">
                          <a:pos x="1027" y="375"/>
                        </a:cxn>
                        <a:cxn ang="0">
                          <a:pos x="854" y="442"/>
                        </a:cxn>
                        <a:cxn ang="0">
                          <a:pos x="334" y="522"/>
                        </a:cxn>
                        <a:cxn ang="0">
                          <a:pos x="267" y="522"/>
                        </a:cxn>
                        <a:cxn ang="0">
                          <a:pos x="160" y="535"/>
                        </a:cxn>
                        <a:cxn ang="0">
                          <a:pos x="40" y="522"/>
                        </a:cxn>
                        <a:cxn ang="0">
                          <a:pos x="27" y="482"/>
                        </a:cxn>
                        <a:cxn ang="0">
                          <a:pos x="0" y="469"/>
                        </a:cxn>
                      </a:cxnLst>
                      <a:rect l="0" t="0" r="r" b="b"/>
                      <a:pathLst>
                        <a:path w="1974" h="926">
                          <a:moveTo>
                            <a:pt x="0" y="469"/>
                          </a:moveTo>
                          <a:cubicBezTo>
                            <a:pt x="55" y="542"/>
                            <a:pt x="104" y="609"/>
                            <a:pt x="134" y="695"/>
                          </a:cubicBezTo>
                          <a:cubicBezTo>
                            <a:pt x="138" y="726"/>
                            <a:pt x="147" y="757"/>
                            <a:pt x="147" y="789"/>
                          </a:cubicBezTo>
                          <a:cubicBezTo>
                            <a:pt x="147" y="820"/>
                            <a:pt x="92" y="882"/>
                            <a:pt x="107" y="912"/>
                          </a:cubicBezTo>
                          <a:cubicBezTo>
                            <a:pt x="114" y="926"/>
                            <a:pt x="138" y="868"/>
                            <a:pt x="147" y="855"/>
                          </a:cubicBezTo>
                          <a:cubicBezTo>
                            <a:pt x="156" y="828"/>
                            <a:pt x="165" y="802"/>
                            <a:pt x="174" y="775"/>
                          </a:cubicBezTo>
                          <a:cubicBezTo>
                            <a:pt x="178" y="762"/>
                            <a:pt x="187" y="735"/>
                            <a:pt x="187" y="735"/>
                          </a:cubicBezTo>
                          <a:cubicBezTo>
                            <a:pt x="183" y="695"/>
                            <a:pt x="167" y="655"/>
                            <a:pt x="174" y="615"/>
                          </a:cubicBezTo>
                          <a:cubicBezTo>
                            <a:pt x="178" y="594"/>
                            <a:pt x="258" y="576"/>
                            <a:pt x="267" y="575"/>
                          </a:cubicBezTo>
                          <a:cubicBezTo>
                            <a:pt x="574" y="530"/>
                            <a:pt x="279" y="585"/>
                            <a:pt x="467" y="549"/>
                          </a:cubicBezTo>
                          <a:cubicBezTo>
                            <a:pt x="534" y="651"/>
                            <a:pt x="511" y="600"/>
                            <a:pt x="547" y="709"/>
                          </a:cubicBezTo>
                          <a:cubicBezTo>
                            <a:pt x="551" y="722"/>
                            <a:pt x="560" y="749"/>
                            <a:pt x="560" y="749"/>
                          </a:cubicBezTo>
                          <a:cubicBezTo>
                            <a:pt x="551" y="776"/>
                            <a:pt x="543" y="802"/>
                            <a:pt x="534" y="829"/>
                          </a:cubicBezTo>
                          <a:cubicBezTo>
                            <a:pt x="519" y="873"/>
                            <a:pt x="503" y="898"/>
                            <a:pt x="560" y="829"/>
                          </a:cubicBezTo>
                          <a:cubicBezTo>
                            <a:pt x="570" y="817"/>
                            <a:pt x="578" y="802"/>
                            <a:pt x="587" y="789"/>
                          </a:cubicBezTo>
                          <a:cubicBezTo>
                            <a:pt x="608" y="725"/>
                            <a:pt x="588" y="621"/>
                            <a:pt x="572" y="557"/>
                          </a:cubicBezTo>
                          <a:cubicBezTo>
                            <a:pt x="645" y="532"/>
                            <a:pt x="726" y="512"/>
                            <a:pt x="802" y="497"/>
                          </a:cubicBezTo>
                          <a:cubicBezTo>
                            <a:pt x="927" y="472"/>
                            <a:pt x="838" y="536"/>
                            <a:pt x="920" y="509"/>
                          </a:cubicBezTo>
                          <a:cubicBezTo>
                            <a:pt x="989" y="531"/>
                            <a:pt x="957" y="550"/>
                            <a:pt x="1000" y="602"/>
                          </a:cubicBezTo>
                          <a:cubicBezTo>
                            <a:pt x="1033" y="642"/>
                            <a:pt x="1085" y="714"/>
                            <a:pt x="1107" y="709"/>
                          </a:cubicBezTo>
                          <a:cubicBezTo>
                            <a:pt x="1129" y="704"/>
                            <a:pt x="1231" y="708"/>
                            <a:pt x="1247" y="692"/>
                          </a:cubicBezTo>
                          <a:cubicBezTo>
                            <a:pt x="1257" y="682"/>
                            <a:pt x="1147" y="692"/>
                            <a:pt x="1134" y="682"/>
                          </a:cubicBezTo>
                          <a:cubicBezTo>
                            <a:pt x="1121" y="672"/>
                            <a:pt x="1119" y="653"/>
                            <a:pt x="1107" y="642"/>
                          </a:cubicBezTo>
                          <a:cubicBezTo>
                            <a:pt x="1083" y="621"/>
                            <a:pt x="1027" y="589"/>
                            <a:pt x="1027" y="589"/>
                          </a:cubicBezTo>
                          <a:cubicBezTo>
                            <a:pt x="1018" y="576"/>
                            <a:pt x="1006" y="564"/>
                            <a:pt x="1000" y="549"/>
                          </a:cubicBezTo>
                          <a:cubicBezTo>
                            <a:pt x="989" y="523"/>
                            <a:pt x="974" y="469"/>
                            <a:pt x="974" y="469"/>
                          </a:cubicBezTo>
                          <a:cubicBezTo>
                            <a:pt x="1010" y="436"/>
                            <a:pt x="1167" y="373"/>
                            <a:pt x="1214" y="349"/>
                          </a:cubicBezTo>
                          <a:cubicBezTo>
                            <a:pt x="1227" y="340"/>
                            <a:pt x="1254" y="322"/>
                            <a:pt x="1254" y="322"/>
                          </a:cubicBezTo>
                          <a:cubicBezTo>
                            <a:pt x="1337" y="349"/>
                            <a:pt x="1308" y="407"/>
                            <a:pt x="1387" y="442"/>
                          </a:cubicBezTo>
                          <a:cubicBezTo>
                            <a:pt x="1466" y="477"/>
                            <a:pt x="1529" y="485"/>
                            <a:pt x="1614" y="495"/>
                          </a:cubicBezTo>
                          <a:cubicBezTo>
                            <a:pt x="1636" y="491"/>
                            <a:pt x="1766" y="473"/>
                            <a:pt x="1782" y="457"/>
                          </a:cubicBezTo>
                          <a:cubicBezTo>
                            <a:pt x="1792" y="447"/>
                            <a:pt x="1653" y="475"/>
                            <a:pt x="1640" y="469"/>
                          </a:cubicBezTo>
                          <a:cubicBezTo>
                            <a:pt x="1626" y="462"/>
                            <a:pt x="1612" y="452"/>
                            <a:pt x="1600" y="442"/>
                          </a:cubicBezTo>
                          <a:cubicBezTo>
                            <a:pt x="1580" y="423"/>
                            <a:pt x="1516" y="391"/>
                            <a:pt x="1492" y="367"/>
                          </a:cubicBezTo>
                          <a:cubicBezTo>
                            <a:pt x="1468" y="343"/>
                            <a:pt x="1460" y="313"/>
                            <a:pt x="1454" y="295"/>
                          </a:cubicBezTo>
                          <a:cubicBezTo>
                            <a:pt x="1503" y="263"/>
                            <a:pt x="1402" y="276"/>
                            <a:pt x="1457" y="257"/>
                          </a:cubicBezTo>
                          <a:cubicBezTo>
                            <a:pt x="1481" y="242"/>
                            <a:pt x="1474" y="252"/>
                            <a:pt x="1487" y="242"/>
                          </a:cubicBezTo>
                          <a:cubicBezTo>
                            <a:pt x="1500" y="232"/>
                            <a:pt x="1503" y="218"/>
                            <a:pt x="1537" y="197"/>
                          </a:cubicBezTo>
                          <a:cubicBezTo>
                            <a:pt x="1571" y="176"/>
                            <a:pt x="1639" y="118"/>
                            <a:pt x="1692" y="117"/>
                          </a:cubicBezTo>
                          <a:cubicBezTo>
                            <a:pt x="1750" y="136"/>
                            <a:pt x="1789" y="212"/>
                            <a:pt x="1854" y="189"/>
                          </a:cubicBezTo>
                          <a:cubicBezTo>
                            <a:pt x="1919" y="166"/>
                            <a:pt x="1909" y="198"/>
                            <a:pt x="1974" y="175"/>
                          </a:cubicBezTo>
                          <a:cubicBezTo>
                            <a:pt x="1902" y="161"/>
                            <a:pt x="1829" y="159"/>
                            <a:pt x="1760" y="135"/>
                          </a:cubicBezTo>
                          <a:cubicBezTo>
                            <a:pt x="1713" y="88"/>
                            <a:pt x="1721" y="18"/>
                            <a:pt x="1654" y="40"/>
                          </a:cubicBezTo>
                          <a:cubicBezTo>
                            <a:pt x="1694" y="0"/>
                            <a:pt x="1624" y="81"/>
                            <a:pt x="1577" y="102"/>
                          </a:cubicBezTo>
                          <a:cubicBezTo>
                            <a:pt x="1551" y="113"/>
                            <a:pt x="1497" y="152"/>
                            <a:pt x="1497" y="152"/>
                          </a:cubicBezTo>
                          <a:cubicBezTo>
                            <a:pt x="1408" y="212"/>
                            <a:pt x="1367" y="249"/>
                            <a:pt x="1267" y="282"/>
                          </a:cubicBezTo>
                          <a:cubicBezTo>
                            <a:pt x="1161" y="317"/>
                            <a:pt x="1293" y="273"/>
                            <a:pt x="1187" y="309"/>
                          </a:cubicBezTo>
                          <a:cubicBezTo>
                            <a:pt x="1174" y="313"/>
                            <a:pt x="1147" y="322"/>
                            <a:pt x="1147" y="322"/>
                          </a:cubicBezTo>
                          <a:cubicBezTo>
                            <a:pt x="1134" y="331"/>
                            <a:pt x="1122" y="343"/>
                            <a:pt x="1107" y="349"/>
                          </a:cubicBezTo>
                          <a:cubicBezTo>
                            <a:pt x="1081" y="360"/>
                            <a:pt x="1027" y="375"/>
                            <a:pt x="1027" y="375"/>
                          </a:cubicBezTo>
                          <a:cubicBezTo>
                            <a:pt x="974" y="411"/>
                            <a:pt x="916" y="421"/>
                            <a:pt x="854" y="442"/>
                          </a:cubicBezTo>
                          <a:cubicBezTo>
                            <a:pt x="681" y="500"/>
                            <a:pt x="518" y="511"/>
                            <a:pt x="334" y="522"/>
                          </a:cubicBezTo>
                          <a:cubicBezTo>
                            <a:pt x="238" y="534"/>
                            <a:pt x="296" y="520"/>
                            <a:pt x="267" y="522"/>
                          </a:cubicBezTo>
                          <a:cubicBezTo>
                            <a:pt x="238" y="524"/>
                            <a:pt x="198" y="535"/>
                            <a:pt x="160" y="535"/>
                          </a:cubicBezTo>
                          <a:cubicBezTo>
                            <a:pt x="120" y="531"/>
                            <a:pt x="77" y="537"/>
                            <a:pt x="40" y="522"/>
                          </a:cubicBezTo>
                          <a:cubicBezTo>
                            <a:pt x="27" y="517"/>
                            <a:pt x="35" y="493"/>
                            <a:pt x="27" y="482"/>
                          </a:cubicBezTo>
                          <a:cubicBezTo>
                            <a:pt x="21" y="474"/>
                            <a:pt x="9" y="473"/>
                            <a:pt x="0" y="469"/>
                          </a:cubicBez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993300"/>
                        </a:gs>
                        <a:gs pos="100000">
                          <a:srgbClr val="9933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93334" name="Freeform 150"/>
                <p:cNvSpPr>
                  <a:spLocks/>
                </p:cNvSpPr>
                <p:nvPr/>
              </p:nvSpPr>
              <p:spPr bwMode="auto">
                <a:xfrm>
                  <a:off x="4471" y="5980"/>
                  <a:ext cx="1070" cy="683"/>
                </a:xfrm>
                <a:custGeom>
                  <a:avLst/>
                  <a:gdLst/>
                  <a:ahLst/>
                  <a:cxnLst>
                    <a:cxn ang="0">
                      <a:pos x="234" y="418"/>
                    </a:cxn>
                    <a:cxn ang="0">
                      <a:pos x="217" y="284"/>
                    </a:cxn>
                    <a:cxn ang="0">
                      <a:pos x="301" y="368"/>
                    </a:cxn>
                    <a:cxn ang="0">
                      <a:pos x="385" y="418"/>
                    </a:cxn>
                    <a:cxn ang="0">
                      <a:pos x="402" y="335"/>
                    </a:cxn>
                    <a:cxn ang="0">
                      <a:pos x="435" y="385"/>
                    </a:cxn>
                    <a:cxn ang="0">
                      <a:pos x="519" y="435"/>
                    </a:cxn>
                    <a:cxn ang="0">
                      <a:pos x="536" y="385"/>
                    </a:cxn>
                    <a:cxn ang="0">
                      <a:pos x="569" y="435"/>
                    </a:cxn>
                    <a:cxn ang="0">
                      <a:pos x="720" y="519"/>
                    </a:cxn>
                    <a:cxn ang="0">
                      <a:pos x="736" y="519"/>
                    </a:cxn>
                    <a:cxn ang="0">
                      <a:pos x="636" y="217"/>
                    </a:cxn>
                    <a:cxn ang="0">
                      <a:pos x="602" y="184"/>
                    </a:cxn>
                    <a:cxn ang="0">
                      <a:pos x="569" y="134"/>
                    </a:cxn>
                    <a:cxn ang="0">
                      <a:pos x="502" y="67"/>
                    </a:cxn>
                    <a:cxn ang="0">
                      <a:pos x="469" y="33"/>
                    </a:cxn>
                    <a:cxn ang="0">
                      <a:pos x="368" y="0"/>
                    </a:cxn>
                    <a:cxn ang="0">
                      <a:pos x="217" y="50"/>
                    </a:cxn>
                    <a:cxn ang="0">
                      <a:pos x="167" y="67"/>
                    </a:cxn>
                    <a:cxn ang="0">
                      <a:pos x="117" y="83"/>
                    </a:cxn>
                    <a:cxn ang="0">
                      <a:pos x="33" y="150"/>
                    </a:cxn>
                    <a:cxn ang="0">
                      <a:pos x="16" y="284"/>
                    </a:cxn>
                    <a:cxn ang="0">
                      <a:pos x="0" y="335"/>
                    </a:cxn>
                    <a:cxn ang="0">
                      <a:pos x="33" y="435"/>
                    </a:cxn>
                    <a:cxn ang="0">
                      <a:pos x="67" y="469"/>
                    </a:cxn>
                    <a:cxn ang="0">
                      <a:pos x="201" y="569"/>
                    </a:cxn>
                    <a:cxn ang="0">
                      <a:pos x="201" y="418"/>
                    </a:cxn>
                    <a:cxn ang="0">
                      <a:pos x="234" y="418"/>
                    </a:cxn>
                  </a:cxnLst>
                  <a:rect l="0" t="0" r="r" b="b"/>
                  <a:pathLst>
                    <a:path w="802" h="583">
                      <a:moveTo>
                        <a:pt x="234" y="418"/>
                      </a:moveTo>
                      <a:cubicBezTo>
                        <a:pt x="228" y="373"/>
                        <a:pt x="181" y="311"/>
                        <a:pt x="217" y="284"/>
                      </a:cubicBezTo>
                      <a:cubicBezTo>
                        <a:pt x="249" y="260"/>
                        <a:pt x="273" y="340"/>
                        <a:pt x="301" y="368"/>
                      </a:cubicBezTo>
                      <a:cubicBezTo>
                        <a:pt x="347" y="414"/>
                        <a:pt x="320" y="397"/>
                        <a:pt x="385" y="418"/>
                      </a:cubicBezTo>
                      <a:cubicBezTo>
                        <a:pt x="391" y="390"/>
                        <a:pt x="378" y="351"/>
                        <a:pt x="402" y="335"/>
                      </a:cubicBezTo>
                      <a:cubicBezTo>
                        <a:pt x="419" y="324"/>
                        <a:pt x="422" y="369"/>
                        <a:pt x="435" y="385"/>
                      </a:cubicBezTo>
                      <a:cubicBezTo>
                        <a:pt x="468" y="426"/>
                        <a:pt x="470" y="418"/>
                        <a:pt x="519" y="435"/>
                      </a:cubicBezTo>
                      <a:cubicBezTo>
                        <a:pt x="525" y="418"/>
                        <a:pt x="518" y="385"/>
                        <a:pt x="536" y="385"/>
                      </a:cubicBezTo>
                      <a:cubicBezTo>
                        <a:pt x="556" y="385"/>
                        <a:pt x="554" y="422"/>
                        <a:pt x="569" y="435"/>
                      </a:cubicBezTo>
                      <a:cubicBezTo>
                        <a:pt x="705" y="555"/>
                        <a:pt x="621" y="470"/>
                        <a:pt x="720" y="519"/>
                      </a:cubicBezTo>
                      <a:cubicBezTo>
                        <a:pt x="761" y="539"/>
                        <a:pt x="802" y="583"/>
                        <a:pt x="736" y="519"/>
                      </a:cubicBezTo>
                      <a:cubicBezTo>
                        <a:pt x="703" y="418"/>
                        <a:pt x="670" y="318"/>
                        <a:pt x="636" y="217"/>
                      </a:cubicBezTo>
                      <a:cubicBezTo>
                        <a:pt x="631" y="202"/>
                        <a:pt x="612" y="196"/>
                        <a:pt x="602" y="184"/>
                      </a:cubicBezTo>
                      <a:cubicBezTo>
                        <a:pt x="589" y="168"/>
                        <a:pt x="582" y="149"/>
                        <a:pt x="569" y="134"/>
                      </a:cubicBezTo>
                      <a:cubicBezTo>
                        <a:pt x="548" y="110"/>
                        <a:pt x="524" y="89"/>
                        <a:pt x="502" y="67"/>
                      </a:cubicBezTo>
                      <a:cubicBezTo>
                        <a:pt x="491" y="56"/>
                        <a:pt x="484" y="38"/>
                        <a:pt x="469" y="33"/>
                      </a:cubicBezTo>
                      <a:cubicBezTo>
                        <a:pt x="435" y="22"/>
                        <a:pt x="368" y="0"/>
                        <a:pt x="368" y="0"/>
                      </a:cubicBezTo>
                      <a:cubicBezTo>
                        <a:pt x="333" y="12"/>
                        <a:pt x="259" y="36"/>
                        <a:pt x="217" y="50"/>
                      </a:cubicBezTo>
                      <a:cubicBezTo>
                        <a:pt x="200" y="56"/>
                        <a:pt x="184" y="61"/>
                        <a:pt x="167" y="67"/>
                      </a:cubicBezTo>
                      <a:cubicBezTo>
                        <a:pt x="150" y="72"/>
                        <a:pt x="117" y="83"/>
                        <a:pt x="117" y="83"/>
                      </a:cubicBezTo>
                      <a:cubicBezTo>
                        <a:pt x="109" y="89"/>
                        <a:pt x="38" y="132"/>
                        <a:pt x="33" y="150"/>
                      </a:cubicBezTo>
                      <a:cubicBezTo>
                        <a:pt x="20" y="193"/>
                        <a:pt x="24" y="240"/>
                        <a:pt x="16" y="284"/>
                      </a:cubicBezTo>
                      <a:cubicBezTo>
                        <a:pt x="13" y="302"/>
                        <a:pt x="5" y="318"/>
                        <a:pt x="0" y="335"/>
                      </a:cubicBezTo>
                      <a:cubicBezTo>
                        <a:pt x="11" y="368"/>
                        <a:pt x="22" y="402"/>
                        <a:pt x="33" y="435"/>
                      </a:cubicBezTo>
                      <a:cubicBezTo>
                        <a:pt x="38" y="450"/>
                        <a:pt x="54" y="459"/>
                        <a:pt x="67" y="469"/>
                      </a:cubicBezTo>
                      <a:cubicBezTo>
                        <a:pt x="219" y="582"/>
                        <a:pt x="123" y="491"/>
                        <a:pt x="201" y="569"/>
                      </a:cubicBezTo>
                      <a:cubicBezTo>
                        <a:pt x="178" y="501"/>
                        <a:pt x="171" y="508"/>
                        <a:pt x="201" y="418"/>
                      </a:cubicBezTo>
                      <a:cubicBezTo>
                        <a:pt x="243" y="291"/>
                        <a:pt x="234" y="401"/>
                        <a:pt x="234" y="41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CC9900"/>
                    </a:gs>
                    <a:gs pos="100000">
                      <a:srgbClr val="993300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3335" name="Group 151"/>
              <p:cNvGrpSpPr>
                <a:grpSpLocks/>
              </p:cNvGrpSpPr>
              <p:nvPr/>
            </p:nvGrpSpPr>
            <p:grpSpPr bwMode="auto">
              <a:xfrm rot="-1030613">
                <a:off x="4146" y="5661"/>
                <a:ext cx="1109" cy="724"/>
                <a:chOff x="4296" y="5966"/>
                <a:chExt cx="1109" cy="724"/>
              </a:xfrm>
            </p:grpSpPr>
            <p:sp>
              <p:nvSpPr>
                <p:cNvPr id="93336" name="Oval 152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4419" y="5966"/>
                  <a:ext cx="903" cy="543"/>
                </a:xfrm>
                <a:prstGeom prst="ellipse">
                  <a:avLst/>
                </a:prstGeom>
                <a:pattFill prst="wdUpDiag">
                  <a:fgClr>
                    <a:srgbClr val="FF5B5B"/>
                  </a:fgClr>
                  <a:bgClr>
                    <a:srgbClr val="FFFFFF"/>
                  </a:bgClr>
                </a:pattFill>
                <a:ln w="19050">
                  <a:solidFill>
                    <a:srgbClr val="FF505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337" name="Freeform 153" descr="Wide downward diagonal"/>
                <p:cNvSpPr>
                  <a:spLocks/>
                </p:cNvSpPr>
                <p:nvPr/>
              </p:nvSpPr>
              <p:spPr bwMode="auto">
                <a:xfrm>
                  <a:off x="4296" y="6243"/>
                  <a:ext cx="1109" cy="447"/>
                </a:xfrm>
                <a:custGeom>
                  <a:avLst/>
                  <a:gdLst/>
                  <a:ahLst/>
                  <a:cxnLst>
                    <a:cxn ang="0">
                      <a:pos x="123" y="423"/>
                    </a:cxn>
                    <a:cxn ang="0">
                      <a:pos x="653" y="383"/>
                    </a:cxn>
                    <a:cxn ang="0">
                      <a:pos x="1123" y="453"/>
                    </a:cxn>
                    <a:cxn ang="0">
                      <a:pos x="1153" y="193"/>
                    </a:cxn>
                    <a:cxn ang="0">
                      <a:pos x="763" y="33"/>
                    </a:cxn>
                    <a:cxn ang="0">
                      <a:pos x="373" y="13"/>
                    </a:cxn>
                    <a:cxn ang="0">
                      <a:pos x="53" y="113"/>
                    </a:cxn>
                    <a:cxn ang="0">
                      <a:pos x="53" y="403"/>
                    </a:cxn>
                    <a:cxn ang="0">
                      <a:pos x="193" y="413"/>
                    </a:cxn>
                  </a:cxnLst>
                  <a:rect l="0" t="0" r="r" b="b"/>
                  <a:pathLst>
                    <a:path w="1213" h="485">
                      <a:moveTo>
                        <a:pt x="123" y="423"/>
                      </a:moveTo>
                      <a:cubicBezTo>
                        <a:pt x="304" y="400"/>
                        <a:pt x="486" y="378"/>
                        <a:pt x="653" y="383"/>
                      </a:cubicBezTo>
                      <a:cubicBezTo>
                        <a:pt x="820" y="388"/>
                        <a:pt x="1040" y="485"/>
                        <a:pt x="1123" y="453"/>
                      </a:cubicBezTo>
                      <a:cubicBezTo>
                        <a:pt x="1206" y="421"/>
                        <a:pt x="1213" y="263"/>
                        <a:pt x="1153" y="193"/>
                      </a:cubicBezTo>
                      <a:cubicBezTo>
                        <a:pt x="1093" y="123"/>
                        <a:pt x="893" y="63"/>
                        <a:pt x="763" y="33"/>
                      </a:cubicBezTo>
                      <a:cubicBezTo>
                        <a:pt x="633" y="3"/>
                        <a:pt x="491" y="0"/>
                        <a:pt x="373" y="13"/>
                      </a:cubicBezTo>
                      <a:cubicBezTo>
                        <a:pt x="255" y="26"/>
                        <a:pt x="106" y="48"/>
                        <a:pt x="53" y="113"/>
                      </a:cubicBezTo>
                      <a:cubicBezTo>
                        <a:pt x="0" y="178"/>
                        <a:pt x="30" y="353"/>
                        <a:pt x="53" y="403"/>
                      </a:cubicBezTo>
                      <a:cubicBezTo>
                        <a:pt x="76" y="453"/>
                        <a:pt x="170" y="411"/>
                        <a:pt x="193" y="413"/>
                      </a:cubicBezTo>
                    </a:path>
                  </a:pathLst>
                </a:custGeom>
                <a:pattFill prst="wdDnDiag">
                  <a:fgClr>
                    <a:srgbClr val="FF5D5D"/>
                  </a:fgClr>
                  <a:bgClr>
                    <a:srgbClr val="FFFFFF"/>
                  </a:bgClr>
                </a:pattFill>
                <a:ln w="19050" cmpd="sng">
                  <a:solidFill>
                    <a:srgbClr val="FF505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3338" name="Group 154"/>
              <p:cNvGrpSpPr>
                <a:grpSpLocks/>
              </p:cNvGrpSpPr>
              <p:nvPr/>
            </p:nvGrpSpPr>
            <p:grpSpPr bwMode="auto">
              <a:xfrm>
                <a:off x="4253" y="6932"/>
                <a:ext cx="1106" cy="1092"/>
                <a:chOff x="4253" y="6932"/>
                <a:chExt cx="1106" cy="1092"/>
              </a:xfrm>
            </p:grpSpPr>
            <p:sp>
              <p:nvSpPr>
                <p:cNvPr id="93339" name="AutoShape 155" descr="Wide downward diagonal"/>
                <p:cNvSpPr>
                  <a:spLocks noChangeArrowheads="1"/>
                </p:cNvSpPr>
                <p:nvPr/>
              </p:nvSpPr>
              <p:spPr bwMode="auto">
                <a:xfrm rot="5929915">
                  <a:off x="3993" y="7297"/>
                  <a:ext cx="987" cy="467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FF5050"/>
                  </a:fgClr>
                  <a:bgClr>
                    <a:srgbClr val="FFFFFF"/>
                  </a:bgClr>
                </a:pattFill>
                <a:ln w="19050">
                  <a:solidFill>
                    <a:srgbClr val="FF5050"/>
                  </a:solidFill>
                  <a:round/>
                  <a:headEnd/>
                  <a:tailEnd/>
                </a:ln>
              </p:spPr>
              <p:txBody>
                <a:bodyPr rot="10800000" vert="eaVert"/>
                <a:lstStyle/>
                <a:p>
                  <a:endParaRPr lang="en-US"/>
                </a:p>
              </p:txBody>
            </p:sp>
            <p:sp>
              <p:nvSpPr>
                <p:cNvPr id="93340" name="AutoShape 156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557" y="6932"/>
                  <a:ext cx="802" cy="469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pattFill prst="wdDnDiag">
                  <a:fgClr>
                    <a:srgbClr val="FF5D5D"/>
                  </a:fgClr>
                  <a:bgClr>
                    <a:srgbClr val="FFFFFF"/>
                  </a:bgClr>
                </a:pattFill>
                <a:ln w="19050">
                  <a:solidFill>
                    <a:srgbClr val="FF505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341" name="AutoShape 157" descr="Wide upward diagonal"/>
                <p:cNvSpPr>
                  <a:spLocks noChangeArrowheads="1"/>
                </p:cNvSpPr>
                <p:nvPr/>
              </p:nvSpPr>
              <p:spPr bwMode="auto">
                <a:xfrm rot="-641960">
                  <a:off x="4391" y="6974"/>
                  <a:ext cx="602" cy="404"/>
                </a:xfrm>
                <a:prstGeom prst="roundRect">
                  <a:avLst>
                    <a:gd name="adj" fmla="val 16667"/>
                  </a:avLst>
                </a:prstGeom>
                <a:pattFill prst="wdUpDiag">
                  <a:fgClr>
                    <a:srgbClr val="FF5050"/>
                  </a:fgClr>
                  <a:bgClr>
                    <a:srgbClr val="FFFFFF"/>
                  </a:bgClr>
                </a:pattFill>
                <a:ln w="19050">
                  <a:solidFill>
                    <a:srgbClr val="FF505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3417" name="Group 233"/>
            <p:cNvGrpSpPr>
              <a:grpSpLocks/>
            </p:cNvGrpSpPr>
            <p:nvPr/>
          </p:nvGrpSpPr>
          <p:grpSpPr bwMode="auto">
            <a:xfrm>
              <a:off x="2049" y="3174"/>
              <a:ext cx="306" cy="58"/>
              <a:chOff x="1969" y="3134"/>
              <a:chExt cx="466" cy="58"/>
            </a:xfrm>
          </p:grpSpPr>
          <p:sp>
            <p:nvSpPr>
              <p:cNvPr id="93415" name="Arc 231"/>
              <p:cNvSpPr>
                <a:spLocks/>
              </p:cNvSpPr>
              <p:nvPr/>
            </p:nvSpPr>
            <p:spPr bwMode="auto">
              <a:xfrm rot="-1593903">
                <a:off x="2245" y="3136"/>
                <a:ext cx="190" cy="5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16" name="Arc 232"/>
              <p:cNvSpPr>
                <a:spLocks/>
              </p:cNvSpPr>
              <p:nvPr/>
            </p:nvSpPr>
            <p:spPr bwMode="auto">
              <a:xfrm rot="1593903" flipH="1">
                <a:off x="1969" y="3134"/>
                <a:ext cx="190" cy="5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3419" name="Text Box 235"/>
          <p:cNvSpPr txBox="1">
            <a:spLocks noChangeArrowheads="1"/>
          </p:cNvSpPr>
          <p:nvPr/>
        </p:nvSpPr>
        <p:spPr bwMode="auto">
          <a:xfrm>
            <a:off x="2989263" y="2271713"/>
            <a:ext cx="1689100" cy="10239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600" b="0" i="1">
                <a:latin typeface="Comic Sans MS" pitchFamily="66" charset="0"/>
              </a:rPr>
              <a:t>2 to 1</a:t>
            </a:r>
            <a:r>
              <a:rPr lang="en-GB" sz="2600" b="0"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GB" sz="2600" b="0">
                <a:latin typeface="Comic Sans MS" pitchFamily="66" charset="0"/>
              </a:rPr>
              <a:t>is a </a:t>
            </a:r>
            <a:r>
              <a:rPr lang="en-GB" sz="2600">
                <a:latin typeface="Comic Sans MS" pitchFamily="66" charset="0"/>
              </a:rPr>
              <a:t>ratio</a:t>
            </a:r>
          </a:p>
        </p:txBody>
      </p:sp>
      <p:sp>
        <p:nvSpPr>
          <p:cNvPr id="93420" name="Text Box 236"/>
          <p:cNvSpPr txBox="1">
            <a:spLocks noChangeArrowheads="1"/>
          </p:cNvSpPr>
          <p:nvPr/>
        </p:nvSpPr>
        <p:spPr bwMode="auto">
          <a:xfrm>
            <a:off x="1588" y="2849563"/>
            <a:ext cx="2374900" cy="895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600" b="0" i="1">
                <a:latin typeface="Comic Sans MS" pitchFamily="66" charset="0"/>
              </a:rPr>
              <a:t>third</a:t>
            </a:r>
            <a:r>
              <a:rPr lang="en-GB" sz="2600" b="0">
                <a:latin typeface="Comic Sans MS" pitchFamily="66" charset="0"/>
              </a:rPr>
              <a:t> and </a:t>
            </a:r>
            <a:r>
              <a:rPr lang="en-GB" sz="2600" b="0" i="1">
                <a:latin typeface="Comic Sans MS" pitchFamily="66" charset="0"/>
              </a:rPr>
              <a:t>half</a:t>
            </a:r>
            <a:r>
              <a:rPr lang="en-GB" sz="2600" b="0">
                <a:latin typeface="Comic Sans MS" pitchFamily="66" charset="0"/>
              </a:rPr>
              <a:t> are </a:t>
            </a:r>
            <a:r>
              <a:rPr lang="en-GB" sz="2600">
                <a:latin typeface="Comic Sans MS" pitchFamily="66" charset="0"/>
              </a:rPr>
              <a:t>fractions</a:t>
            </a:r>
          </a:p>
        </p:txBody>
      </p:sp>
      <p:sp>
        <p:nvSpPr>
          <p:cNvPr id="93421" name="Text Box 237"/>
          <p:cNvSpPr txBox="1">
            <a:spLocks noChangeArrowheads="1"/>
          </p:cNvSpPr>
          <p:nvPr/>
        </p:nvSpPr>
        <p:spPr bwMode="auto">
          <a:xfrm>
            <a:off x="7488238" y="2722563"/>
            <a:ext cx="1655762" cy="12922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600" b="0" i="1">
                <a:latin typeface="Comic Sans MS" pitchFamily="66" charset="0"/>
              </a:rPr>
              <a:t>1 out of 3 </a:t>
            </a:r>
            <a:r>
              <a:rPr lang="en-GB" sz="2600" b="0">
                <a:latin typeface="Comic Sans MS" pitchFamily="66" charset="0"/>
              </a:rPr>
              <a:t>is a </a:t>
            </a:r>
            <a:r>
              <a:rPr lang="en-GB" sz="2600">
                <a:latin typeface="Comic Sans MS" pitchFamily="66" charset="0"/>
              </a:rPr>
              <a:t>proportion</a:t>
            </a:r>
          </a:p>
        </p:txBody>
      </p:sp>
      <p:sp>
        <p:nvSpPr>
          <p:cNvPr id="93422" name="AutoShape 238"/>
          <p:cNvSpPr>
            <a:spLocks noChangeArrowheads="1"/>
          </p:cNvSpPr>
          <p:nvPr/>
        </p:nvSpPr>
        <p:spPr bwMode="auto">
          <a:xfrm>
            <a:off x="0" y="5694363"/>
            <a:ext cx="9144000" cy="1163637"/>
          </a:xfrm>
          <a:prstGeom prst="wedgeRoundRectCallout">
            <a:avLst>
              <a:gd name="adj1" fmla="val -7551"/>
              <a:gd name="adj2" fmla="val -730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/>
            <a:r>
              <a:rPr lang="en-GB" sz="2600" b="0" i="1">
                <a:solidFill>
                  <a:srgbClr val="CC0000"/>
                </a:solidFill>
              </a:rPr>
              <a:t>All answers are correct!  But - 3 different sorts of answer. </a:t>
            </a:r>
          </a:p>
          <a:p>
            <a:pPr algn="ctr"/>
            <a:endParaRPr lang="en-GB" sz="1300" b="0" i="1">
              <a:solidFill>
                <a:srgbClr val="CC0000"/>
              </a:solidFill>
            </a:endParaRPr>
          </a:p>
          <a:p>
            <a:pPr algn="ctr"/>
            <a:r>
              <a:rPr lang="en-GB" sz="2600" b="0" i="1">
                <a:solidFill>
                  <a:srgbClr val="CC0000"/>
                </a:solidFill>
              </a:rPr>
              <a:t>Which do you prefer? 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93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93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9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93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93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93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93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75" grpId="0" animBg="1"/>
      <p:bldP spid="93309" grpId="0" animBg="1"/>
      <p:bldP spid="93310" grpId="0" animBg="1"/>
      <p:bldP spid="93273" grpId="0" animBg="1"/>
      <p:bldP spid="93273" grpId="1" animBg="1"/>
      <p:bldP spid="93273" grpId="2" animBg="1"/>
      <p:bldP spid="93419" grpId="0" animBg="1"/>
      <p:bldP spid="93420" grpId="0" animBg="1"/>
      <p:bldP spid="93421" grpId="0" animBg="1"/>
      <p:bldP spid="9342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3705</TotalTime>
  <Words>3820</Words>
  <Application>Microsoft Office PowerPoint</Application>
  <PresentationFormat>On-screen Show (4:3)</PresentationFormat>
  <Paragraphs>888</Paragraphs>
  <Slides>46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Arial</vt:lpstr>
      <vt:lpstr>Comic Sans MS</vt:lpstr>
      <vt:lpstr>Default Design</vt:lpstr>
      <vt:lpstr>Slide 1</vt:lpstr>
      <vt:lpstr>What Will You Learn ?</vt:lpstr>
      <vt:lpstr>Slide 3</vt:lpstr>
      <vt:lpstr>Slide 4</vt:lpstr>
      <vt:lpstr>DO’s and DON’Ts</vt:lpstr>
      <vt:lpstr>First Thoughts …</vt:lpstr>
      <vt:lpstr>First Thoughts …</vt:lpstr>
      <vt:lpstr>Did You Pick 6A? </vt:lpstr>
      <vt:lpstr>Did You Pick 6B? </vt:lpstr>
      <vt:lpstr>Recap – 3 Ways to Compare Numbers</vt:lpstr>
      <vt:lpstr>What’s the Difference - Summing Up: .</vt:lpstr>
      <vt:lpstr>So comparing totals isn’t the only way to look at these numbers…</vt:lpstr>
      <vt:lpstr>Ratio, Proportion or Fraction?</vt:lpstr>
      <vt:lpstr>Ratio, Proportion or Fraction?</vt:lpstr>
      <vt:lpstr>Ratio, Proportion or Fraction?</vt:lpstr>
      <vt:lpstr>Ratio, Proportion or Fraction?</vt:lpstr>
      <vt:lpstr>Ratio and Proportion</vt:lpstr>
      <vt:lpstr>PART 2: Simplest Ratios and Proportions</vt:lpstr>
      <vt:lpstr>Slide 19</vt:lpstr>
      <vt:lpstr>Slide 20</vt:lpstr>
      <vt:lpstr>Simplest ratios</vt:lpstr>
      <vt:lpstr>Slide 22</vt:lpstr>
      <vt:lpstr>Slide 23</vt:lpstr>
      <vt:lpstr>Slide 24</vt:lpstr>
      <vt:lpstr>Slide 25</vt:lpstr>
      <vt:lpstr>Does order matter?</vt:lpstr>
      <vt:lpstr>True or Not True?</vt:lpstr>
      <vt:lpstr>PART 3: Recipes and Proportion</vt:lpstr>
      <vt:lpstr>Biscuits and Bananas Skins</vt:lpstr>
      <vt:lpstr>It’s supper time!  You make a simple omelette like this:</vt:lpstr>
      <vt:lpstr>And the next week …</vt:lpstr>
      <vt:lpstr>Slide 32</vt:lpstr>
      <vt:lpstr>Recipe for Shortbread Biscuits</vt:lpstr>
      <vt:lpstr>10 Mouth-watering Shortbread Biscuits!</vt:lpstr>
      <vt:lpstr>3 Steps for Scaling</vt:lpstr>
      <vt:lpstr>…  Nirmal makes 2 shortbread biscuits</vt:lpstr>
      <vt:lpstr>3 Steps for Scaling</vt:lpstr>
      <vt:lpstr>…  Liana makes 5 shortbread biscuits </vt:lpstr>
      <vt:lpstr>3 Steps for Scaling</vt:lpstr>
      <vt:lpstr>Further Practical Examples  Recipe No.1  Melon Merenga</vt:lpstr>
      <vt:lpstr>Can you work out the missing amounts?</vt:lpstr>
      <vt:lpstr>Further Practical Examples  Recipe No.2  Raspberry Fruitloop (Same ingredients.  Different amounts)</vt:lpstr>
      <vt:lpstr>Can you work out the missing amounts?</vt:lpstr>
      <vt:lpstr>Further Practical Examples  Recipe No.3  Bombastic Banana Boat  (Same ingredients.  Different amounts)</vt:lpstr>
      <vt:lpstr>Can you work out the missing amounts?</vt:lpstr>
      <vt:lpstr>Slide 46</vt:lpstr>
    </vt:vector>
  </TitlesOfParts>
  <Company>cs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Local User</cp:lastModifiedBy>
  <cp:revision>253</cp:revision>
  <dcterms:created xsi:type="dcterms:W3CDTF">2006-08-28T10:12:03Z</dcterms:created>
  <dcterms:modified xsi:type="dcterms:W3CDTF">2013-05-07T14:20:51Z</dcterms:modified>
</cp:coreProperties>
</file>