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7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0592-0540-4D15-8FF7-FCADA05C01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62BE-B0C7-43F7-9ACE-3DAF4E93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6" y="1066800"/>
            <a:ext cx="81975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653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1" y="1624013"/>
            <a:ext cx="733355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0169"/>
            <a:ext cx="6781799" cy="58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05" y="1219200"/>
            <a:ext cx="9538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0" y="914400"/>
            <a:ext cx="861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6705600" cy="416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2" y="4267200"/>
            <a:ext cx="254622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62600" cy="63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" y="1447800"/>
            <a:ext cx="899713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2253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6614"/>
            <a:ext cx="2133600" cy="27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867"/>
            <a:ext cx="5334000" cy="62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" y="1295400"/>
            <a:ext cx="8477306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999"/>
            <a:ext cx="8153400" cy="60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7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8610601" cy="5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447800"/>
            <a:ext cx="704088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1752600"/>
            <a:ext cx="807982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14002"/>
            <a:ext cx="7232954" cy="477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5" y="71439"/>
            <a:ext cx="38027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9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31927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5213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" y="1143000"/>
            <a:ext cx="8963412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905"/>
            <a:ext cx="5873247" cy="53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49" y="2514600"/>
            <a:ext cx="21369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564"/>
            <a:ext cx="4724400" cy="617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1983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7239000" cy="48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" y="990600"/>
            <a:ext cx="802763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0" y="2209800"/>
            <a:ext cx="941217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5750"/>
            <a:ext cx="655891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2225"/>
            <a:ext cx="533914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7" y="1981200"/>
            <a:ext cx="859462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439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238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2563"/>
            <a:ext cx="7882017" cy="46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" y="2286000"/>
            <a:ext cx="93835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4" y="685800"/>
            <a:ext cx="81630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682580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2" y="1704974"/>
            <a:ext cx="730328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8" y="914400"/>
            <a:ext cx="822102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0" y="1752600"/>
            <a:ext cx="8799868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06221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8700"/>
            <a:ext cx="7443216" cy="50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9850"/>
            <a:ext cx="7933780" cy="51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" y="762000"/>
            <a:ext cx="749049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6" y="1981200"/>
            <a:ext cx="941337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464"/>
            <a:ext cx="4953000" cy="626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914400"/>
            <a:ext cx="9076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705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2" y="2286000"/>
            <a:ext cx="85460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787"/>
            <a:ext cx="6096000" cy="180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819400" cy="48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5" y="1143000"/>
            <a:ext cx="895562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On-screen Show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Broken Arrow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User</dc:creator>
  <cp:lastModifiedBy>Local User</cp:lastModifiedBy>
  <cp:revision>3</cp:revision>
  <dcterms:created xsi:type="dcterms:W3CDTF">2014-02-20T22:29:13Z</dcterms:created>
  <dcterms:modified xsi:type="dcterms:W3CDTF">2014-02-20T22:50:38Z</dcterms:modified>
</cp:coreProperties>
</file>