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5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2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2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9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5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87EC-300E-400D-B30B-CACACDAF4D77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BB0F3-349C-40E3-BCEC-3D470BF32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86" y="-15498"/>
            <a:ext cx="9137814" cy="685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36" y="-15498"/>
            <a:ext cx="9164664" cy="68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02" y="216976"/>
            <a:ext cx="7711698" cy="578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237" y="356460"/>
            <a:ext cx="8083658" cy="60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2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21" y="77491"/>
            <a:ext cx="8699715" cy="65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44" y="65870"/>
            <a:ext cx="8905067" cy="66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4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332" y="7749"/>
            <a:ext cx="9133668" cy="68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93" y="-845"/>
            <a:ext cx="9137814" cy="68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Broken Arrow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Duvall, Jennifer D</dc:creator>
  <cp:lastModifiedBy>Duvall, Jennifer D</cp:lastModifiedBy>
  <cp:revision>1</cp:revision>
  <dcterms:created xsi:type="dcterms:W3CDTF">2015-02-10T15:26:32Z</dcterms:created>
  <dcterms:modified xsi:type="dcterms:W3CDTF">2015-02-10T15:26:46Z</dcterms:modified>
</cp:coreProperties>
</file>