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1578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09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68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75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00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07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76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observatory.nasa.gov/NaturalHazards/view.php?id=84370" TargetMode="External"/><Relationship Id="rId7" Type="http://schemas.openxmlformats.org/officeDocument/2006/relationships/hyperlink" Target="http://earthobservatory.nasa.gov/IOTD/view.php?id=8297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arthobservatory.nasa.gov/NaturalHazards/view.php?id=79512" TargetMode="External"/><Relationship Id="rId5" Type="http://schemas.openxmlformats.org/officeDocument/2006/relationships/hyperlink" Target="http://earthobservatory.nasa.gov/IOTD/view.php?id=84585" TargetMode="External"/><Relationship Id="rId4" Type="http://schemas.openxmlformats.org/officeDocument/2006/relationships/hyperlink" Target="http://pmm.nasa.gov/education/lesson-plans/connect-spheres-earth-systems-intera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2523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Spheres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130670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What spheres can you find?</a:t>
            </a:r>
          </a:p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1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850" y="1955075"/>
            <a:ext cx="5404299" cy="40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138700" y="6118325"/>
            <a:ext cx="4810500" cy="58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Image Courtesy of NASA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 idx="4294967295"/>
          </p:nvPr>
        </p:nvSpPr>
        <p:spPr>
          <a:xfrm>
            <a:off x="606599" y="14295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Mission:</a:t>
            </a: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satellite image and identify as many spheres that you and your group can see.  Write the names of the spheres on your worksheet.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762" y="1120200"/>
            <a:ext cx="6926399" cy="46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2455125" y="191250"/>
            <a:ext cx="4449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KILAUE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LAVA FLOW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750350" y="6020425"/>
            <a:ext cx="5643300" cy="65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Image Courtesy of NASA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3637469" y="278007"/>
            <a:ext cx="2008582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Blizzard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706925" y="6030150"/>
            <a:ext cx="3860100" cy="62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Image Courtesy of NASA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7661" y="1019551"/>
            <a:ext cx="7228199" cy="481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124" y="1145200"/>
            <a:ext cx="7167900" cy="47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395051" y="282603"/>
            <a:ext cx="651204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Leaves in the Northeast, USA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530575" y="6157525"/>
            <a:ext cx="4340099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Image Courtesy of NASA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104" y="1084666"/>
            <a:ext cx="7513800" cy="50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3854849" y="416550"/>
            <a:ext cx="1701299" cy="55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697125" y="6177125"/>
            <a:ext cx="3938400" cy="55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Image Courtesy of NASA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480500" y="211800"/>
            <a:ext cx="6299099" cy="62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References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70300" y="1185075"/>
            <a:ext cx="8092499" cy="515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Allen, Jesse (Photographer). (2014). </a:t>
            </a:r>
            <a:r>
              <a:rPr lang="en-US" i="1">
                <a:solidFill>
                  <a:schemeClr val="dk1"/>
                </a:solidFill>
              </a:rPr>
              <a:t>Volcanic Activity at Kilauea </a:t>
            </a:r>
            <a:r>
              <a:rPr lang="en-US">
                <a:solidFill>
                  <a:schemeClr val="dk1"/>
                </a:solidFill>
              </a:rPr>
              <a:t>[Photograph], Retrieved April 19, 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2015,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http://earthobservatory.nasa.gov/NaturalHazards/view.php?id=84370</a:t>
            </a:r>
            <a:r>
              <a:rPr lang="en-US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[</a:t>
            </a:r>
            <a:r>
              <a:rPr lang="en-US" i="1"/>
              <a:t>Connect the Spheres: Earth Systems Interactions</a:t>
            </a:r>
            <a:r>
              <a:rPr lang="en-US"/>
              <a:t>].  Retrieved April 19, 2015, from:  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http://pmm.nasa.gov/education/lesson-plans/connect-spheres-earth-systems-interactions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Schmaltz, Jeff (Photographer). (2014). </a:t>
            </a:r>
            <a:r>
              <a:rPr lang="en-US" i="1">
                <a:solidFill>
                  <a:schemeClr val="dk1"/>
                </a:solidFill>
              </a:rPr>
              <a:t>Blizzard in Nepal</a:t>
            </a:r>
            <a:r>
              <a:rPr lang="en-US">
                <a:solidFill>
                  <a:schemeClr val="dk1"/>
                </a:solidFill>
              </a:rPr>
              <a:t> [Photograph], Retrieved April 19, 2015,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from: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http://earthobservatory.nasa.gov/IOTD/view.php?id=84585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Schmaltz, Jeff (Photographer). (2012). </a:t>
            </a:r>
            <a:r>
              <a:rPr lang="en-US" i="1">
                <a:solidFill>
                  <a:schemeClr val="dk1"/>
                </a:solidFill>
              </a:rPr>
              <a:t>Fall Colors in the Mid-Atlantic </a:t>
            </a:r>
            <a:r>
              <a:rPr lang="en-US">
                <a:solidFill>
                  <a:schemeClr val="dk1"/>
                </a:solidFill>
              </a:rPr>
              <a:t>[Photograph], Retrieved April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 19, 2015, from: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http://earthobservatory.nasa.gov/NaturalHazards/view.php?id=79512</a:t>
            </a:r>
            <a:r>
              <a:rPr lang="en-US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Schmaltz, Jeff (Photographer). (2014). </a:t>
            </a:r>
            <a:r>
              <a:rPr lang="en-US" i="1">
                <a:solidFill>
                  <a:schemeClr val="dk1"/>
                </a:solidFill>
              </a:rPr>
              <a:t>Hawaii</a:t>
            </a:r>
            <a:r>
              <a:rPr lang="en-US">
                <a:solidFill>
                  <a:schemeClr val="dk1"/>
                </a:solidFill>
              </a:rPr>
              <a:t> [Photograph], Retrieved April 19, 2015, from: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http://earthobservatory.nasa.gov/IOTD/view.php?id=82975</a:t>
            </a:r>
            <a:r>
              <a:rPr lang="en-US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On-screen Show (4:3)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Earth’s Spheres</vt:lpstr>
      <vt:lpstr>   Your Mission: Look at the satellite image and identify as many spheres that you and your group can see.  Write the names of the spheres on your worksheet.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Spheres</dc:title>
  <dc:creator>Duvall, Jennifer D</dc:creator>
  <cp:lastModifiedBy>Duvall, Jennifer D</cp:lastModifiedBy>
  <cp:revision>1</cp:revision>
  <dcterms:modified xsi:type="dcterms:W3CDTF">2016-11-30T17:06:08Z</dcterms:modified>
</cp:coreProperties>
</file>